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31"/>
  </p:notesMasterIdLst>
  <p:handoutMasterIdLst>
    <p:handoutMasterId r:id="rId32"/>
  </p:handoutMasterIdLst>
  <p:sldIdLst>
    <p:sldId id="266" r:id="rId6"/>
    <p:sldId id="267" r:id="rId7"/>
    <p:sldId id="278" r:id="rId8"/>
    <p:sldId id="295" r:id="rId9"/>
    <p:sldId id="296" r:id="rId10"/>
    <p:sldId id="297" r:id="rId11"/>
    <p:sldId id="298" r:id="rId12"/>
    <p:sldId id="535" r:id="rId13"/>
    <p:sldId id="524" r:id="rId14"/>
    <p:sldId id="536" r:id="rId15"/>
    <p:sldId id="537" r:id="rId16"/>
    <p:sldId id="538" r:id="rId17"/>
    <p:sldId id="539" r:id="rId18"/>
    <p:sldId id="540" r:id="rId19"/>
    <p:sldId id="544" r:id="rId20"/>
    <p:sldId id="541" r:id="rId21"/>
    <p:sldId id="542" r:id="rId22"/>
    <p:sldId id="543" r:id="rId23"/>
    <p:sldId id="545" r:id="rId24"/>
    <p:sldId id="546" r:id="rId25"/>
    <p:sldId id="547" r:id="rId26"/>
    <p:sldId id="548" r:id="rId27"/>
    <p:sldId id="549" r:id="rId28"/>
    <p:sldId id="550" r:id="rId29"/>
    <p:sldId id="294"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22E5BB-132B-4D97-99AD-8AC57A2FCF8F}" v="84" dt="2025-04-27T01:12:01.71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microsoft.com/office/2018/10/relationships/authors" Target="authors.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handoutMaster" Target="handoutMasters/handoutMaster1.xml"/><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8C22E5BB-132B-4D97-99AD-8AC57A2FCF8F}"/>
    <pc:docChg chg="undo redo custSel addSld delSld modSld sldOrd">
      <pc:chgData name="Kendra Northington Stone" userId="7c17964f-4533-4e1e-9ef0-3b8815c785c3" providerId="ADAL" clId="{8C22E5BB-132B-4D97-99AD-8AC57A2FCF8F}" dt="2025-04-27T01:03:19.084" v="6248" actId="14100"/>
      <pc:docMkLst>
        <pc:docMk/>
      </pc:docMkLst>
      <pc:sldChg chg="modSp mod">
        <pc:chgData name="Kendra Northington Stone" userId="7c17964f-4533-4e1e-9ef0-3b8815c785c3" providerId="ADAL" clId="{8C22E5BB-132B-4D97-99AD-8AC57A2FCF8F}" dt="2025-04-26T18:06:22.712" v="38" actId="20577"/>
        <pc:sldMkLst>
          <pc:docMk/>
          <pc:sldMk cId="2932923662" sldId="266"/>
        </pc:sldMkLst>
        <pc:spChg chg="mod">
          <ac:chgData name="Kendra Northington Stone" userId="7c17964f-4533-4e1e-9ef0-3b8815c785c3" providerId="ADAL" clId="{8C22E5BB-132B-4D97-99AD-8AC57A2FCF8F}" dt="2025-04-26T18:06:22.712" v="38" actId="20577"/>
          <ac:spMkLst>
            <pc:docMk/>
            <pc:sldMk cId="2932923662" sldId="266"/>
            <ac:spMk id="2" creationId="{2A70F87B-64F5-0588-5766-BB537A6A91A5}"/>
          </ac:spMkLst>
        </pc:spChg>
      </pc:sldChg>
      <pc:sldChg chg="del">
        <pc:chgData name="Kendra Northington Stone" userId="7c17964f-4533-4e1e-9ef0-3b8815c785c3" providerId="ADAL" clId="{8C22E5BB-132B-4D97-99AD-8AC57A2FCF8F}" dt="2025-04-26T21:33:33.110" v="43" actId="47"/>
        <pc:sldMkLst>
          <pc:docMk/>
          <pc:sldMk cId="3807927409" sldId="268"/>
        </pc:sldMkLst>
      </pc:sldChg>
      <pc:sldChg chg="del">
        <pc:chgData name="Kendra Northington Stone" userId="7c17964f-4533-4e1e-9ef0-3b8815c785c3" providerId="ADAL" clId="{8C22E5BB-132B-4D97-99AD-8AC57A2FCF8F}" dt="2025-04-26T21:33:41.322" v="47" actId="47"/>
        <pc:sldMkLst>
          <pc:docMk/>
          <pc:sldMk cId="4169532252" sldId="270"/>
        </pc:sldMkLst>
      </pc:sldChg>
      <pc:sldChg chg="del">
        <pc:chgData name="Kendra Northington Stone" userId="7c17964f-4533-4e1e-9ef0-3b8815c785c3" providerId="ADAL" clId="{8C22E5BB-132B-4D97-99AD-8AC57A2FCF8F}" dt="2025-04-26T21:33:40.991" v="46" actId="47"/>
        <pc:sldMkLst>
          <pc:docMk/>
          <pc:sldMk cId="3636492157" sldId="276"/>
        </pc:sldMkLst>
      </pc:sldChg>
      <pc:sldChg chg="del">
        <pc:chgData name="Kendra Northington Stone" userId="7c17964f-4533-4e1e-9ef0-3b8815c785c3" providerId="ADAL" clId="{8C22E5BB-132B-4D97-99AD-8AC57A2FCF8F}" dt="2025-04-26T21:33:41.604" v="48" actId="47"/>
        <pc:sldMkLst>
          <pc:docMk/>
          <pc:sldMk cId="2136488625" sldId="277"/>
        </pc:sldMkLst>
      </pc:sldChg>
      <pc:sldChg chg="addSp delSp modSp mod">
        <pc:chgData name="Kendra Northington Stone" userId="7c17964f-4533-4e1e-9ef0-3b8815c785c3" providerId="ADAL" clId="{8C22E5BB-132B-4D97-99AD-8AC57A2FCF8F}" dt="2025-04-26T21:33:30.516" v="42" actId="1076"/>
        <pc:sldMkLst>
          <pc:docMk/>
          <pc:sldMk cId="1593368315" sldId="278"/>
        </pc:sldMkLst>
        <pc:spChg chg="mod">
          <ac:chgData name="Kendra Northington Stone" userId="7c17964f-4533-4e1e-9ef0-3b8815c785c3" providerId="ADAL" clId="{8C22E5BB-132B-4D97-99AD-8AC57A2FCF8F}" dt="2025-04-26T21:33:10.658" v="39" actId="20577"/>
          <ac:spMkLst>
            <pc:docMk/>
            <pc:sldMk cId="1593368315" sldId="278"/>
            <ac:spMk id="2" creationId="{C67E197F-16CB-09C3-12B5-5FAFF1D3FDC8}"/>
          </ac:spMkLst>
        </pc:spChg>
        <pc:spChg chg="mod">
          <ac:chgData name="Kendra Northington Stone" userId="7c17964f-4533-4e1e-9ef0-3b8815c785c3" providerId="ADAL" clId="{8C22E5BB-132B-4D97-99AD-8AC57A2FCF8F}" dt="2025-04-26T21:33:25.279" v="41"/>
          <ac:spMkLst>
            <pc:docMk/>
            <pc:sldMk cId="1593368315" sldId="278"/>
            <ac:spMk id="4" creationId="{BEFE6BA7-4B7A-A0A4-5E60-CA82D3B21D73}"/>
          </ac:spMkLst>
        </pc:spChg>
        <pc:spChg chg="mod">
          <ac:chgData name="Kendra Northington Stone" userId="7c17964f-4533-4e1e-9ef0-3b8815c785c3" providerId="ADAL" clId="{8C22E5BB-132B-4D97-99AD-8AC57A2FCF8F}" dt="2025-04-26T21:33:25.279" v="41"/>
          <ac:spMkLst>
            <pc:docMk/>
            <pc:sldMk cId="1593368315" sldId="278"/>
            <ac:spMk id="5" creationId="{958D175B-4BDC-5EC1-1C1E-575A53C19BC9}"/>
          </ac:spMkLst>
        </pc:spChg>
        <pc:grpChg chg="add mod">
          <ac:chgData name="Kendra Northington Stone" userId="7c17964f-4533-4e1e-9ef0-3b8815c785c3" providerId="ADAL" clId="{8C22E5BB-132B-4D97-99AD-8AC57A2FCF8F}" dt="2025-04-26T21:33:30.516" v="42" actId="1076"/>
          <ac:grpSpMkLst>
            <pc:docMk/>
            <pc:sldMk cId="1593368315" sldId="278"/>
            <ac:grpSpMk id="3" creationId="{A339531C-A4E8-B61E-CF4A-1A24838723A8}"/>
          </ac:grpSpMkLst>
        </pc:grpChg>
        <pc:grpChg chg="del">
          <ac:chgData name="Kendra Northington Stone" userId="7c17964f-4533-4e1e-9ef0-3b8815c785c3" providerId="ADAL" clId="{8C22E5BB-132B-4D97-99AD-8AC57A2FCF8F}" dt="2025-04-26T21:33:13.908" v="40" actId="478"/>
          <ac:grpSpMkLst>
            <pc:docMk/>
            <pc:sldMk cId="1593368315" sldId="278"/>
            <ac:grpSpMk id="12" creationId="{8EB4A301-15CC-C634-5DBF-A3425F7659C1}"/>
          </ac:grpSpMkLst>
        </pc:grpChg>
        <pc:picChg chg="mod">
          <ac:chgData name="Kendra Northington Stone" userId="7c17964f-4533-4e1e-9ef0-3b8815c785c3" providerId="ADAL" clId="{8C22E5BB-132B-4D97-99AD-8AC57A2FCF8F}" dt="2025-04-26T21:33:25.279" v="41"/>
          <ac:picMkLst>
            <pc:docMk/>
            <pc:sldMk cId="1593368315" sldId="278"/>
            <ac:picMk id="6" creationId="{D1524943-A028-11A9-EF50-079B2E6416F1}"/>
          </ac:picMkLst>
        </pc:picChg>
      </pc:sldChg>
      <pc:sldChg chg="del">
        <pc:chgData name="Kendra Northington Stone" userId="7c17964f-4533-4e1e-9ef0-3b8815c785c3" providerId="ADAL" clId="{8C22E5BB-132B-4D97-99AD-8AC57A2FCF8F}" dt="2025-04-26T21:33:33.855" v="44" actId="47"/>
        <pc:sldMkLst>
          <pc:docMk/>
          <pc:sldMk cId="3544128547" sldId="279"/>
        </pc:sldMkLst>
      </pc:sldChg>
      <pc:sldChg chg="del">
        <pc:chgData name="Kendra Northington Stone" userId="7c17964f-4533-4e1e-9ef0-3b8815c785c3" providerId="ADAL" clId="{8C22E5BB-132B-4D97-99AD-8AC57A2FCF8F}" dt="2025-04-26T21:33:40.561" v="45" actId="47"/>
        <pc:sldMkLst>
          <pc:docMk/>
          <pc:sldMk cId="1617971156" sldId="280"/>
        </pc:sldMkLst>
      </pc:sldChg>
      <pc:sldChg chg="del">
        <pc:chgData name="Kendra Northington Stone" userId="7c17964f-4533-4e1e-9ef0-3b8815c785c3" providerId="ADAL" clId="{8C22E5BB-132B-4D97-99AD-8AC57A2FCF8F}" dt="2025-04-26T21:33:41.861" v="49" actId="47"/>
        <pc:sldMkLst>
          <pc:docMk/>
          <pc:sldMk cId="778016178" sldId="281"/>
        </pc:sldMkLst>
      </pc:sldChg>
      <pc:sldChg chg="del">
        <pc:chgData name="Kendra Northington Stone" userId="7c17964f-4533-4e1e-9ef0-3b8815c785c3" providerId="ADAL" clId="{8C22E5BB-132B-4D97-99AD-8AC57A2FCF8F}" dt="2025-04-26T21:33:42.095" v="50" actId="47"/>
        <pc:sldMkLst>
          <pc:docMk/>
          <pc:sldMk cId="969044656" sldId="282"/>
        </pc:sldMkLst>
      </pc:sldChg>
      <pc:sldChg chg="del">
        <pc:chgData name="Kendra Northington Stone" userId="7c17964f-4533-4e1e-9ef0-3b8815c785c3" providerId="ADAL" clId="{8C22E5BB-132B-4D97-99AD-8AC57A2FCF8F}" dt="2025-04-26T21:33:42.315" v="51" actId="47"/>
        <pc:sldMkLst>
          <pc:docMk/>
          <pc:sldMk cId="3281265618" sldId="283"/>
        </pc:sldMkLst>
      </pc:sldChg>
      <pc:sldChg chg="del">
        <pc:chgData name="Kendra Northington Stone" userId="7c17964f-4533-4e1e-9ef0-3b8815c785c3" providerId="ADAL" clId="{8C22E5BB-132B-4D97-99AD-8AC57A2FCF8F}" dt="2025-04-26T21:33:42.559" v="52" actId="47"/>
        <pc:sldMkLst>
          <pc:docMk/>
          <pc:sldMk cId="2815821248" sldId="284"/>
        </pc:sldMkLst>
      </pc:sldChg>
      <pc:sldChg chg="del">
        <pc:chgData name="Kendra Northington Stone" userId="7c17964f-4533-4e1e-9ef0-3b8815c785c3" providerId="ADAL" clId="{8C22E5BB-132B-4D97-99AD-8AC57A2FCF8F}" dt="2025-04-26T21:33:42.826" v="53" actId="47"/>
        <pc:sldMkLst>
          <pc:docMk/>
          <pc:sldMk cId="982990561" sldId="285"/>
        </pc:sldMkLst>
      </pc:sldChg>
      <pc:sldChg chg="del">
        <pc:chgData name="Kendra Northington Stone" userId="7c17964f-4533-4e1e-9ef0-3b8815c785c3" providerId="ADAL" clId="{8C22E5BB-132B-4D97-99AD-8AC57A2FCF8F}" dt="2025-04-26T21:33:43.087" v="54" actId="47"/>
        <pc:sldMkLst>
          <pc:docMk/>
          <pc:sldMk cId="614685172" sldId="286"/>
        </pc:sldMkLst>
      </pc:sldChg>
      <pc:sldChg chg="del">
        <pc:chgData name="Kendra Northington Stone" userId="7c17964f-4533-4e1e-9ef0-3b8815c785c3" providerId="ADAL" clId="{8C22E5BB-132B-4D97-99AD-8AC57A2FCF8F}" dt="2025-04-26T21:33:43.450" v="55" actId="47"/>
        <pc:sldMkLst>
          <pc:docMk/>
          <pc:sldMk cId="871873217" sldId="287"/>
        </pc:sldMkLst>
      </pc:sldChg>
      <pc:sldChg chg="del">
        <pc:chgData name="Kendra Northington Stone" userId="7c17964f-4533-4e1e-9ef0-3b8815c785c3" providerId="ADAL" clId="{8C22E5BB-132B-4D97-99AD-8AC57A2FCF8F}" dt="2025-04-26T21:33:43.684" v="56" actId="47"/>
        <pc:sldMkLst>
          <pc:docMk/>
          <pc:sldMk cId="1390501903" sldId="288"/>
        </pc:sldMkLst>
      </pc:sldChg>
      <pc:sldChg chg="del">
        <pc:chgData name="Kendra Northington Stone" userId="7c17964f-4533-4e1e-9ef0-3b8815c785c3" providerId="ADAL" clId="{8C22E5BB-132B-4D97-99AD-8AC57A2FCF8F}" dt="2025-04-26T21:33:43.924" v="57" actId="47"/>
        <pc:sldMkLst>
          <pc:docMk/>
          <pc:sldMk cId="188496547" sldId="289"/>
        </pc:sldMkLst>
      </pc:sldChg>
      <pc:sldChg chg="del">
        <pc:chgData name="Kendra Northington Stone" userId="7c17964f-4533-4e1e-9ef0-3b8815c785c3" providerId="ADAL" clId="{8C22E5BB-132B-4D97-99AD-8AC57A2FCF8F}" dt="2025-04-26T21:33:44.261" v="58" actId="47"/>
        <pc:sldMkLst>
          <pc:docMk/>
          <pc:sldMk cId="1255700789" sldId="290"/>
        </pc:sldMkLst>
      </pc:sldChg>
      <pc:sldChg chg="del">
        <pc:chgData name="Kendra Northington Stone" userId="7c17964f-4533-4e1e-9ef0-3b8815c785c3" providerId="ADAL" clId="{8C22E5BB-132B-4D97-99AD-8AC57A2FCF8F}" dt="2025-04-26T21:33:45.118" v="59" actId="47"/>
        <pc:sldMkLst>
          <pc:docMk/>
          <pc:sldMk cId="2013045043" sldId="291"/>
        </pc:sldMkLst>
      </pc:sldChg>
      <pc:sldChg chg="del">
        <pc:chgData name="Kendra Northington Stone" userId="7c17964f-4533-4e1e-9ef0-3b8815c785c3" providerId="ADAL" clId="{8C22E5BB-132B-4D97-99AD-8AC57A2FCF8F}" dt="2025-04-26T21:33:45.578" v="60" actId="47"/>
        <pc:sldMkLst>
          <pc:docMk/>
          <pc:sldMk cId="2251188370" sldId="292"/>
        </pc:sldMkLst>
      </pc:sldChg>
      <pc:sldChg chg="del">
        <pc:chgData name="Kendra Northington Stone" userId="7c17964f-4533-4e1e-9ef0-3b8815c785c3" providerId="ADAL" clId="{8C22E5BB-132B-4D97-99AD-8AC57A2FCF8F}" dt="2025-04-26T21:33:46.357" v="61" actId="47"/>
        <pc:sldMkLst>
          <pc:docMk/>
          <pc:sldMk cId="1237687380" sldId="293"/>
        </pc:sldMkLst>
      </pc:sldChg>
      <pc:sldChg chg="modSp mod">
        <pc:chgData name="Kendra Northington Stone" userId="7c17964f-4533-4e1e-9ef0-3b8815c785c3" providerId="ADAL" clId="{8C22E5BB-132B-4D97-99AD-8AC57A2FCF8F}" dt="2025-04-26T21:40:27.035" v="840" actId="20577"/>
        <pc:sldMkLst>
          <pc:docMk/>
          <pc:sldMk cId="2630865158" sldId="294"/>
        </pc:sldMkLst>
        <pc:spChg chg="mod">
          <ac:chgData name="Kendra Northington Stone" userId="7c17964f-4533-4e1e-9ef0-3b8815c785c3" providerId="ADAL" clId="{8C22E5BB-132B-4D97-99AD-8AC57A2FCF8F}" dt="2025-04-26T21:40:27.035" v="840" actId="20577"/>
          <ac:spMkLst>
            <pc:docMk/>
            <pc:sldMk cId="2630865158" sldId="294"/>
            <ac:spMk id="2" creationId="{8E5B411D-442F-B0BE-CEEF-BE1D1DBB1405}"/>
          </ac:spMkLst>
        </pc:spChg>
        <pc:spChg chg="mod">
          <ac:chgData name="Kendra Northington Stone" userId="7c17964f-4533-4e1e-9ef0-3b8815c785c3" providerId="ADAL" clId="{8C22E5BB-132B-4D97-99AD-8AC57A2FCF8F}" dt="2025-04-26T21:34:01.974" v="82" actId="20577"/>
          <ac:spMkLst>
            <pc:docMk/>
            <pc:sldMk cId="2630865158" sldId="294"/>
            <ac:spMk id="3" creationId="{50E435C0-A400-17A7-8DC6-EDBCF828CB50}"/>
          </ac:spMkLst>
        </pc:spChg>
      </pc:sldChg>
      <pc:sldChg chg="addSp delSp modSp new mod modAnim">
        <pc:chgData name="Kendra Northington Stone" userId="7c17964f-4533-4e1e-9ef0-3b8815c785c3" providerId="ADAL" clId="{8C22E5BB-132B-4D97-99AD-8AC57A2FCF8F}" dt="2025-04-26T21:43:24.971" v="860" actId="1076"/>
        <pc:sldMkLst>
          <pc:docMk/>
          <pc:sldMk cId="387263521" sldId="295"/>
        </pc:sldMkLst>
        <pc:spChg chg="mod">
          <ac:chgData name="Kendra Northington Stone" userId="7c17964f-4533-4e1e-9ef0-3b8815c785c3" providerId="ADAL" clId="{8C22E5BB-132B-4D97-99AD-8AC57A2FCF8F}" dt="2025-04-26T21:41:41.023" v="843" actId="27636"/>
          <ac:spMkLst>
            <pc:docMk/>
            <pc:sldMk cId="387263521" sldId="295"/>
            <ac:spMk id="2" creationId="{F7D82A87-0D3A-7893-254D-3592B3A5A458}"/>
          </ac:spMkLst>
        </pc:spChg>
        <pc:spChg chg="add del">
          <ac:chgData name="Kendra Northington Stone" userId="7c17964f-4533-4e1e-9ef0-3b8815c785c3" providerId="ADAL" clId="{8C22E5BB-132B-4D97-99AD-8AC57A2FCF8F}" dt="2025-04-26T21:41:54.880" v="845" actId="22"/>
          <ac:spMkLst>
            <pc:docMk/>
            <pc:sldMk cId="387263521" sldId="295"/>
            <ac:spMk id="4" creationId="{C8A2D5F0-5E67-4F6D-99F6-C8C0FF03CFDE}"/>
          </ac:spMkLst>
        </pc:spChg>
        <pc:picChg chg="add mod">
          <ac:chgData name="Kendra Northington Stone" userId="7c17964f-4533-4e1e-9ef0-3b8815c785c3" providerId="ADAL" clId="{8C22E5BB-132B-4D97-99AD-8AC57A2FCF8F}" dt="2025-04-26T21:42:34.187" v="854" actId="1076"/>
          <ac:picMkLst>
            <pc:docMk/>
            <pc:sldMk cId="387263521" sldId="295"/>
            <ac:picMk id="5" creationId="{A8EBBC9F-F3A7-A83A-DCCE-012368DEBA5E}"/>
          </ac:picMkLst>
        </pc:picChg>
        <pc:picChg chg="add mod">
          <ac:chgData name="Kendra Northington Stone" userId="7c17964f-4533-4e1e-9ef0-3b8815c785c3" providerId="ADAL" clId="{8C22E5BB-132B-4D97-99AD-8AC57A2FCF8F}" dt="2025-04-26T21:43:24.971" v="860" actId="1076"/>
          <ac:picMkLst>
            <pc:docMk/>
            <pc:sldMk cId="387263521" sldId="295"/>
            <ac:picMk id="6" creationId="{9D01BA15-B2CB-6886-F9E7-D4B3F562BE63}"/>
          </ac:picMkLst>
        </pc:picChg>
        <pc:picChg chg="add mod">
          <ac:chgData name="Kendra Northington Stone" userId="7c17964f-4533-4e1e-9ef0-3b8815c785c3" providerId="ADAL" clId="{8C22E5BB-132B-4D97-99AD-8AC57A2FCF8F}" dt="2025-04-26T21:43:02.343" v="858" actId="1076"/>
          <ac:picMkLst>
            <pc:docMk/>
            <pc:sldMk cId="387263521" sldId="295"/>
            <ac:picMk id="7" creationId="{A6190108-DA68-0502-FCB9-69271572D531}"/>
          </ac:picMkLst>
        </pc:picChg>
      </pc:sldChg>
      <pc:sldChg chg="addSp delSp modSp new mod">
        <pc:chgData name="Kendra Northington Stone" userId="7c17964f-4533-4e1e-9ef0-3b8815c785c3" providerId="ADAL" clId="{8C22E5BB-132B-4D97-99AD-8AC57A2FCF8F}" dt="2025-04-26T21:45:25.110" v="886" actId="18131"/>
        <pc:sldMkLst>
          <pc:docMk/>
          <pc:sldMk cId="2414273168" sldId="296"/>
        </pc:sldMkLst>
        <pc:spChg chg="del">
          <ac:chgData name="Kendra Northington Stone" userId="7c17964f-4533-4e1e-9ef0-3b8815c785c3" providerId="ADAL" clId="{8C22E5BB-132B-4D97-99AD-8AC57A2FCF8F}" dt="2025-04-26T21:45:00.075" v="884"/>
          <ac:spMkLst>
            <pc:docMk/>
            <pc:sldMk cId="2414273168" sldId="296"/>
            <ac:spMk id="2" creationId="{006A3FD3-6DC2-E5BA-0F39-39A1458D590E}"/>
          </ac:spMkLst>
        </pc:spChg>
        <pc:spChg chg="mod">
          <ac:chgData name="Kendra Northington Stone" userId="7c17964f-4533-4e1e-9ef0-3b8815c785c3" providerId="ADAL" clId="{8C22E5BB-132B-4D97-99AD-8AC57A2FCF8F}" dt="2025-04-26T21:43:57.910" v="877" actId="20577"/>
          <ac:spMkLst>
            <pc:docMk/>
            <pc:sldMk cId="2414273168" sldId="296"/>
            <ac:spMk id="3" creationId="{6C4F9D9F-489D-86A1-AC44-48F448B0BAA1}"/>
          </ac:spMkLst>
        </pc:spChg>
        <pc:spChg chg="mod">
          <ac:chgData name="Kendra Northington Stone" userId="7c17964f-4533-4e1e-9ef0-3b8815c785c3" providerId="ADAL" clId="{8C22E5BB-132B-4D97-99AD-8AC57A2FCF8F}" dt="2025-04-26T21:44:48.626" v="883" actId="113"/>
          <ac:spMkLst>
            <pc:docMk/>
            <pc:sldMk cId="2414273168" sldId="296"/>
            <ac:spMk id="4" creationId="{8CC52DAA-191E-A30F-1F7E-3B8AEEBDECD0}"/>
          </ac:spMkLst>
        </pc:spChg>
        <pc:picChg chg="add mod modCrop">
          <ac:chgData name="Kendra Northington Stone" userId="7c17964f-4533-4e1e-9ef0-3b8815c785c3" providerId="ADAL" clId="{8C22E5BB-132B-4D97-99AD-8AC57A2FCF8F}" dt="2025-04-26T21:45:25.110" v="886" actId="18131"/>
          <ac:picMkLst>
            <pc:docMk/>
            <pc:sldMk cId="2414273168" sldId="296"/>
            <ac:picMk id="5" creationId="{A6CFC7D5-5852-69A6-412D-A3699F981EE7}"/>
          </ac:picMkLst>
        </pc:picChg>
      </pc:sldChg>
      <pc:sldChg chg="addSp delSp modSp new mod modAnim modNotesTx">
        <pc:chgData name="Kendra Northington Stone" userId="7c17964f-4533-4e1e-9ef0-3b8815c785c3" providerId="ADAL" clId="{8C22E5BB-132B-4D97-99AD-8AC57A2FCF8F}" dt="2025-04-26T21:46:45.007" v="944"/>
        <pc:sldMkLst>
          <pc:docMk/>
          <pc:sldMk cId="269295419" sldId="297"/>
        </pc:sldMkLst>
        <pc:spChg chg="del">
          <ac:chgData name="Kendra Northington Stone" userId="7c17964f-4533-4e1e-9ef0-3b8815c785c3" providerId="ADAL" clId="{8C22E5BB-132B-4D97-99AD-8AC57A2FCF8F}" dt="2025-04-26T21:46:29.104" v="941"/>
          <ac:spMkLst>
            <pc:docMk/>
            <pc:sldMk cId="269295419" sldId="297"/>
            <ac:spMk id="2" creationId="{128328C4-0905-B050-CC85-DCA192CD5A3D}"/>
          </ac:spMkLst>
        </pc:spChg>
        <pc:spChg chg="mod">
          <ac:chgData name="Kendra Northington Stone" userId="7c17964f-4533-4e1e-9ef0-3b8815c785c3" providerId="ADAL" clId="{8C22E5BB-132B-4D97-99AD-8AC57A2FCF8F}" dt="2025-04-26T21:46:00.516" v="940" actId="20577"/>
          <ac:spMkLst>
            <pc:docMk/>
            <pc:sldMk cId="269295419" sldId="297"/>
            <ac:spMk id="3" creationId="{ACB9B187-BC43-E742-16DA-207974B23508}"/>
          </ac:spMkLst>
        </pc:spChg>
        <pc:picChg chg="add mod">
          <ac:chgData name="Kendra Northington Stone" userId="7c17964f-4533-4e1e-9ef0-3b8815c785c3" providerId="ADAL" clId="{8C22E5BB-132B-4D97-99AD-8AC57A2FCF8F}" dt="2025-04-26T21:46:41.269" v="943" actId="1076"/>
          <ac:picMkLst>
            <pc:docMk/>
            <pc:sldMk cId="269295419" sldId="297"/>
            <ac:picMk id="4" creationId="{C49740E5-1389-AB33-C2E5-507AF6E113EF}"/>
          </ac:picMkLst>
        </pc:picChg>
      </pc:sldChg>
      <pc:sldChg chg="modSp new mod">
        <pc:chgData name="Kendra Northington Stone" userId="7c17964f-4533-4e1e-9ef0-3b8815c785c3" providerId="ADAL" clId="{8C22E5BB-132B-4D97-99AD-8AC57A2FCF8F}" dt="2025-04-26T21:49:50.086" v="1072" actId="20577"/>
        <pc:sldMkLst>
          <pc:docMk/>
          <pc:sldMk cId="3981615778" sldId="298"/>
        </pc:sldMkLst>
        <pc:spChg chg="mod">
          <ac:chgData name="Kendra Northington Stone" userId="7c17964f-4533-4e1e-9ef0-3b8815c785c3" providerId="ADAL" clId="{8C22E5BB-132B-4D97-99AD-8AC57A2FCF8F}" dt="2025-04-26T21:49:02.109" v="979" actId="20577"/>
          <ac:spMkLst>
            <pc:docMk/>
            <pc:sldMk cId="3981615778" sldId="298"/>
            <ac:spMk id="2" creationId="{017F3B46-D342-F9AA-1A81-59C3F413FF23}"/>
          </ac:spMkLst>
        </pc:spChg>
        <pc:spChg chg="mod">
          <ac:chgData name="Kendra Northington Stone" userId="7c17964f-4533-4e1e-9ef0-3b8815c785c3" providerId="ADAL" clId="{8C22E5BB-132B-4D97-99AD-8AC57A2FCF8F}" dt="2025-04-26T21:49:35.222" v="1028" actId="20577"/>
          <ac:spMkLst>
            <pc:docMk/>
            <pc:sldMk cId="3981615778" sldId="298"/>
            <ac:spMk id="3" creationId="{324A6186-CC78-0BF6-E70C-6993A4B6F1FC}"/>
          </ac:spMkLst>
        </pc:spChg>
        <pc:spChg chg="mod">
          <ac:chgData name="Kendra Northington Stone" userId="7c17964f-4533-4e1e-9ef0-3b8815c785c3" providerId="ADAL" clId="{8C22E5BB-132B-4D97-99AD-8AC57A2FCF8F}" dt="2025-04-26T21:49:11.582" v="990" actId="20577"/>
          <ac:spMkLst>
            <pc:docMk/>
            <pc:sldMk cId="3981615778" sldId="298"/>
            <ac:spMk id="4" creationId="{ABF92AAA-ECEE-9DC9-5F29-E2C5DCA0EBC7}"/>
          </ac:spMkLst>
        </pc:spChg>
        <pc:spChg chg="mod">
          <ac:chgData name="Kendra Northington Stone" userId="7c17964f-4533-4e1e-9ef0-3b8815c785c3" providerId="ADAL" clId="{8C22E5BB-132B-4D97-99AD-8AC57A2FCF8F}" dt="2025-04-26T21:49:50.086" v="1072" actId="20577"/>
          <ac:spMkLst>
            <pc:docMk/>
            <pc:sldMk cId="3981615778" sldId="298"/>
            <ac:spMk id="5" creationId="{618F9DE3-C90A-BC4A-EB77-FF2B94DA8A38}"/>
          </ac:spMkLst>
        </pc:spChg>
        <pc:spChg chg="mod">
          <ac:chgData name="Kendra Northington Stone" userId="7c17964f-4533-4e1e-9ef0-3b8815c785c3" providerId="ADAL" clId="{8C22E5BB-132B-4D97-99AD-8AC57A2FCF8F}" dt="2025-04-26T21:48:58.295" v="970" actId="20577"/>
          <ac:spMkLst>
            <pc:docMk/>
            <pc:sldMk cId="3981615778" sldId="298"/>
            <ac:spMk id="6" creationId="{3B9AE464-0FE4-2C69-B659-B5309EDCC44E}"/>
          </ac:spMkLst>
        </pc:spChg>
      </pc:sldChg>
      <pc:sldChg chg="modSp add mod">
        <pc:chgData name="Kendra Northington Stone" userId="7c17964f-4533-4e1e-9ef0-3b8815c785c3" providerId="ADAL" clId="{8C22E5BB-132B-4D97-99AD-8AC57A2FCF8F}" dt="2025-04-26T21:53:05.217" v="1111" actId="207"/>
        <pc:sldMkLst>
          <pc:docMk/>
          <pc:sldMk cId="3975169897" sldId="524"/>
        </pc:sldMkLst>
        <pc:spChg chg="mod">
          <ac:chgData name="Kendra Northington Stone" userId="7c17964f-4533-4e1e-9ef0-3b8815c785c3" providerId="ADAL" clId="{8C22E5BB-132B-4D97-99AD-8AC57A2FCF8F}" dt="2025-04-26T21:52:58.055" v="1110" actId="207"/>
          <ac:spMkLst>
            <pc:docMk/>
            <pc:sldMk cId="3975169897" sldId="524"/>
            <ac:spMk id="9" creationId="{2C09BD3E-AF34-1349-2B96-661F8167B21C}"/>
          </ac:spMkLst>
        </pc:spChg>
        <pc:spChg chg="mod">
          <ac:chgData name="Kendra Northington Stone" userId="7c17964f-4533-4e1e-9ef0-3b8815c785c3" providerId="ADAL" clId="{8C22E5BB-132B-4D97-99AD-8AC57A2FCF8F}" dt="2025-04-26T21:53:05.217" v="1111" actId="207"/>
          <ac:spMkLst>
            <pc:docMk/>
            <pc:sldMk cId="3975169897" sldId="524"/>
            <ac:spMk id="10" creationId="{C814C6C9-5186-3145-C1F2-17ABF8235FD6}"/>
          </ac:spMkLst>
        </pc:spChg>
      </pc:sldChg>
      <pc:sldChg chg="modSp add mod">
        <pc:chgData name="Kendra Northington Stone" userId="7c17964f-4533-4e1e-9ef0-3b8815c785c3" providerId="ADAL" clId="{8C22E5BB-132B-4D97-99AD-8AC57A2FCF8F}" dt="2025-04-26T21:52:15.820" v="1108" actId="255"/>
        <pc:sldMkLst>
          <pc:docMk/>
          <pc:sldMk cId="2248536106" sldId="535"/>
        </pc:sldMkLst>
        <pc:spChg chg="mod">
          <ac:chgData name="Kendra Northington Stone" userId="7c17964f-4533-4e1e-9ef0-3b8815c785c3" providerId="ADAL" clId="{8C22E5BB-132B-4D97-99AD-8AC57A2FCF8F}" dt="2025-04-26T21:51:17.855" v="1101" actId="20577"/>
          <ac:spMkLst>
            <pc:docMk/>
            <pc:sldMk cId="2248536106" sldId="535"/>
            <ac:spMk id="2" creationId="{F4711A86-3CB2-30E1-7BD5-74842D178C27}"/>
          </ac:spMkLst>
        </pc:spChg>
        <pc:spChg chg="mod">
          <ac:chgData name="Kendra Northington Stone" userId="7c17964f-4533-4e1e-9ef0-3b8815c785c3" providerId="ADAL" clId="{8C22E5BB-132B-4D97-99AD-8AC57A2FCF8F}" dt="2025-04-26T21:52:15.820" v="1108" actId="255"/>
          <ac:spMkLst>
            <pc:docMk/>
            <pc:sldMk cId="2248536106" sldId="535"/>
            <ac:spMk id="5" creationId="{309FBFA5-C7E3-2D74-ED6F-37097B573FE0}"/>
          </ac:spMkLst>
        </pc:spChg>
        <pc:spChg chg="mod">
          <ac:chgData name="Kendra Northington Stone" userId="7c17964f-4533-4e1e-9ef0-3b8815c785c3" providerId="ADAL" clId="{8C22E5BB-132B-4D97-99AD-8AC57A2FCF8F}" dt="2025-04-26T21:51:59.025" v="1106" actId="1076"/>
          <ac:spMkLst>
            <pc:docMk/>
            <pc:sldMk cId="2248536106" sldId="535"/>
            <ac:spMk id="6" creationId="{3DD6C5A9-E10D-6E99-C498-6EA41CE1B49D}"/>
          </ac:spMkLst>
        </pc:spChg>
      </pc:sldChg>
      <pc:sldChg chg="modSp new mod">
        <pc:chgData name="Kendra Northington Stone" userId="7c17964f-4533-4e1e-9ef0-3b8815c785c3" providerId="ADAL" clId="{8C22E5BB-132B-4D97-99AD-8AC57A2FCF8F}" dt="2025-04-26T21:53:54.252" v="1115"/>
        <pc:sldMkLst>
          <pc:docMk/>
          <pc:sldMk cId="1479009449" sldId="536"/>
        </pc:sldMkLst>
        <pc:spChg chg="mod">
          <ac:chgData name="Kendra Northington Stone" userId="7c17964f-4533-4e1e-9ef0-3b8815c785c3" providerId="ADAL" clId="{8C22E5BB-132B-4D97-99AD-8AC57A2FCF8F}" dt="2025-04-26T21:53:54.252" v="1115"/>
          <ac:spMkLst>
            <pc:docMk/>
            <pc:sldMk cId="1479009449" sldId="536"/>
            <ac:spMk id="2" creationId="{D0F7D78C-03C5-E64F-D813-BA7DD9BB659B}"/>
          </ac:spMkLst>
        </pc:spChg>
        <pc:spChg chg="mod">
          <ac:chgData name="Kendra Northington Stone" userId="7c17964f-4533-4e1e-9ef0-3b8815c785c3" providerId="ADAL" clId="{8C22E5BB-132B-4D97-99AD-8AC57A2FCF8F}" dt="2025-04-26T21:53:38.718" v="1113"/>
          <ac:spMkLst>
            <pc:docMk/>
            <pc:sldMk cId="1479009449" sldId="536"/>
            <ac:spMk id="3" creationId="{965F9801-F0B5-3559-65A9-2BF9C630DB1C}"/>
          </ac:spMkLst>
        </pc:spChg>
      </pc:sldChg>
      <pc:sldChg chg="modSp new mod">
        <pc:chgData name="Kendra Northington Stone" userId="7c17964f-4533-4e1e-9ef0-3b8815c785c3" providerId="ADAL" clId="{8C22E5BB-132B-4D97-99AD-8AC57A2FCF8F}" dt="2025-04-26T21:55:14.705" v="1166" actId="20577"/>
        <pc:sldMkLst>
          <pc:docMk/>
          <pc:sldMk cId="3925982632" sldId="537"/>
        </pc:sldMkLst>
        <pc:spChg chg="mod">
          <ac:chgData name="Kendra Northington Stone" userId="7c17964f-4533-4e1e-9ef0-3b8815c785c3" providerId="ADAL" clId="{8C22E5BB-132B-4D97-99AD-8AC57A2FCF8F}" dt="2025-04-26T21:55:14.705" v="1166" actId="20577"/>
          <ac:spMkLst>
            <pc:docMk/>
            <pc:sldMk cId="3925982632" sldId="537"/>
            <ac:spMk id="2" creationId="{2C85210D-AE63-804D-3779-27D756880690}"/>
          </ac:spMkLst>
        </pc:spChg>
        <pc:spChg chg="mod">
          <ac:chgData name="Kendra Northington Stone" userId="7c17964f-4533-4e1e-9ef0-3b8815c785c3" providerId="ADAL" clId="{8C22E5BB-132B-4D97-99AD-8AC57A2FCF8F}" dt="2025-04-26T21:54:28.754" v="1136" actId="20577"/>
          <ac:spMkLst>
            <pc:docMk/>
            <pc:sldMk cId="3925982632" sldId="537"/>
            <ac:spMk id="3" creationId="{FDE7DA4A-F683-7A51-97FC-B66B58550A7E}"/>
          </ac:spMkLst>
        </pc:spChg>
      </pc:sldChg>
      <pc:sldChg chg="modSp new mod">
        <pc:chgData name="Kendra Northington Stone" userId="7c17964f-4533-4e1e-9ef0-3b8815c785c3" providerId="ADAL" clId="{8C22E5BB-132B-4D97-99AD-8AC57A2FCF8F}" dt="2025-04-26T23:04:33.596" v="1194" actId="20577"/>
        <pc:sldMkLst>
          <pc:docMk/>
          <pc:sldMk cId="1262617719" sldId="538"/>
        </pc:sldMkLst>
        <pc:spChg chg="mod">
          <ac:chgData name="Kendra Northington Stone" userId="7c17964f-4533-4e1e-9ef0-3b8815c785c3" providerId="ADAL" clId="{8C22E5BB-132B-4D97-99AD-8AC57A2FCF8F}" dt="2025-04-26T23:04:33.596" v="1194" actId="20577"/>
          <ac:spMkLst>
            <pc:docMk/>
            <pc:sldMk cId="1262617719" sldId="538"/>
            <ac:spMk id="2" creationId="{B1FE7ECA-FFF5-7954-BE71-DDFB135F2041}"/>
          </ac:spMkLst>
        </pc:spChg>
      </pc:sldChg>
      <pc:sldChg chg="addSp delSp modSp new mod">
        <pc:chgData name="Kendra Northington Stone" userId="7c17964f-4533-4e1e-9ef0-3b8815c785c3" providerId="ADAL" clId="{8C22E5BB-132B-4D97-99AD-8AC57A2FCF8F}" dt="2025-04-26T23:07:51.755" v="1263" actId="1076"/>
        <pc:sldMkLst>
          <pc:docMk/>
          <pc:sldMk cId="4255997165" sldId="539"/>
        </pc:sldMkLst>
        <pc:spChg chg="mod">
          <ac:chgData name="Kendra Northington Stone" userId="7c17964f-4533-4e1e-9ef0-3b8815c785c3" providerId="ADAL" clId="{8C22E5BB-132B-4D97-99AD-8AC57A2FCF8F}" dt="2025-04-26T23:04:45.999" v="1203" actId="20577"/>
          <ac:spMkLst>
            <pc:docMk/>
            <pc:sldMk cId="4255997165" sldId="539"/>
            <ac:spMk id="2" creationId="{095DD585-6B11-ED66-946B-DCC2F49BFF44}"/>
          </ac:spMkLst>
        </pc:spChg>
        <pc:spChg chg="mod">
          <ac:chgData name="Kendra Northington Stone" userId="7c17964f-4533-4e1e-9ef0-3b8815c785c3" providerId="ADAL" clId="{8C22E5BB-132B-4D97-99AD-8AC57A2FCF8F}" dt="2025-04-26T23:06:43.376" v="1258" actId="20577"/>
          <ac:spMkLst>
            <pc:docMk/>
            <pc:sldMk cId="4255997165" sldId="539"/>
            <ac:spMk id="3" creationId="{D0CADA2D-D61C-467B-FD20-97F97C18F82F}"/>
          </ac:spMkLst>
        </pc:spChg>
        <pc:spChg chg="del mod">
          <ac:chgData name="Kendra Northington Stone" userId="7c17964f-4533-4e1e-9ef0-3b8815c785c3" providerId="ADAL" clId="{8C22E5BB-132B-4D97-99AD-8AC57A2FCF8F}" dt="2025-04-26T23:07:27.182" v="1259"/>
          <ac:spMkLst>
            <pc:docMk/>
            <pc:sldMk cId="4255997165" sldId="539"/>
            <ac:spMk id="4" creationId="{539CAEFD-6F15-937F-A4C7-3F43FAA6CC2F}"/>
          </ac:spMkLst>
        </pc:spChg>
        <pc:picChg chg="add mod">
          <ac:chgData name="Kendra Northington Stone" userId="7c17964f-4533-4e1e-9ef0-3b8815c785c3" providerId="ADAL" clId="{8C22E5BB-132B-4D97-99AD-8AC57A2FCF8F}" dt="2025-04-26T23:07:51.755" v="1263" actId="1076"/>
          <ac:picMkLst>
            <pc:docMk/>
            <pc:sldMk cId="4255997165" sldId="539"/>
            <ac:picMk id="5" creationId="{2EB1CF69-68DD-7C3A-D11D-A0F77E16576F}"/>
          </ac:picMkLst>
        </pc:picChg>
      </pc:sldChg>
      <pc:sldChg chg="modSp new mod ord">
        <pc:chgData name="Kendra Northington Stone" userId="7c17964f-4533-4e1e-9ef0-3b8815c785c3" providerId="ADAL" clId="{8C22E5BB-132B-4D97-99AD-8AC57A2FCF8F}" dt="2025-04-27T00:11:33.784" v="3086"/>
        <pc:sldMkLst>
          <pc:docMk/>
          <pc:sldMk cId="1144285321" sldId="540"/>
        </pc:sldMkLst>
        <pc:spChg chg="mod">
          <ac:chgData name="Kendra Northington Stone" userId="7c17964f-4533-4e1e-9ef0-3b8815c785c3" providerId="ADAL" clId="{8C22E5BB-132B-4D97-99AD-8AC57A2FCF8F}" dt="2025-04-26T23:09:24.509" v="1341"/>
          <ac:spMkLst>
            <pc:docMk/>
            <pc:sldMk cId="1144285321" sldId="540"/>
            <ac:spMk id="2" creationId="{B60096FC-ED94-70F6-9C53-875D7C743C7F}"/>
          </ac:spMkLst>
        </pc:spChg>
        <pc:spChg chg="mod">
          <ac:chgData name="Kendra Northington Stone" userId="7c17964f-4533-4e1e-9ef0-3b8815c785c3" providerId="ADAL" clId="{8C22E5BB-132B-4D97-99AD-8AC57A2FCF8F}" dt="2025-04-26T23:08:16.460" v="1303" actId="20577"/>
          <ac:spMkLst>
            <pc:docMk/>
            <pc:sldMk cId="1144285321" sldId="540"/>
            <ac:spMk id="3" creationId="{FBCE1D0C-185F-F303-B754-50E9E01C46D8}"/>
          </ac:spMkLst>
        </pc:spChg>
      </pc:sldChg>
      <pc:sldChg chg="addSp delSp modSp new mod">
        <pc:chgData name="Kendra Northington Stone" userId="7c17964f-4533-4e1e-9ef0-3b8815c785c3" providerId="ADAL" clId="{8C22E5BB-132B-4D97-99AD-8AC57A2FCF8F}" dt="2025-04-26T23:11:43.374" v="1428" actId="1076"/>
        <pc:sldMkLst>
          <pc:docMk/>
          <pc:sldMk cId="1706675618" sldId="541"/>
        </pc:sldMkLst>
        <pc:spChg chg="mod">
          <ac:chgData name="Kendra Northington Stone" userId="7c17964f-4533-4e1e-9ef0-3b8815c785c3" providerId="ADAL" clId="{8C22E5BB-132B-4D97-99AD-8AC57A2FCF8F}" dt="2025-04-26T23:10:26.696" v="1408" actId="27636"/>
          <ac:spMkLst>
            <pc:docMk/>
            <pc:sldMk cId="1706675618" sldId="541"/>
            <ac:spMk id="2" creationId="{099CBAB4-2EF0-3376-F33E-6948DD4928DA}"/>
          </ac:spMkLst>
        </pc:spChg>
        <pc:spChg chg="mod">
          <ac:chgData name="Kendra Northington Stone" userId="7c17964f-4533-4e1e-9ef0-3b8815c785c3" providerId="ADAL" clId="{8C22E5BB-132B-4D97-99AD-8AC57A2FCF8F}" dt="2025-04-26T23:11:36.836" v="1427" actId="255"/>
          <ac:spMkLst>
            <pc:docMk/>
            <pc:sldMk cId="1706675618" sldId="541"/>
            <ac:spMk id="3" creationId="{3ECDD318-4C76-601E-65CF-2F4AD1102D42}"/>
          </ac:spMkLst>
        </pc:spChg>
        <pc:spChg chg="del">
          <ac:chgData name="Kendra Northington Stone" userId="7c17964f-4533-4e1e-9ef0-3b8815c785c3" providerId="ADAL" clId="{8C22E5BB-132B-4D97-99AD-8AC57A2FCF8F}" dt="2025-04-26T23:11:06.842" v="1423"/>
          <ac:spMkLst>
            <pc:docMk/>
            <pc:sldMk cId="1706675618" sldId="541"/>
            <ac:spMk id="4" creationId="{2903858A-1B1B-3238-4917-7E5DBD44689E}"/>
          </ac:spMkLst>
        </pc:spChg>
        <pc:picChg chg="add mod">
          <ac:chgData name="Kendra Northington Stone" userId="7c17964f-4533-4e1e-9ef0-3b8815c785c3" providerId="ADAL" clId="{8C22E5BB-132B-4D97-99AD-8AC57A2FCF8F}" dt="2025-04-26T23:11:43.374" v="1428" actId="1076"/>
          <ac:picMkLst>
            <pc:docMk/>
            <pc:sldMk cId="1706675618" sldId="541"/>
            <ac:picMk id="5" creationId="{05DE0513-FF21-8137-FE4F-6E5D373FCDBC}"/>
          </ac:picMkLst>
        </pc:picChg>
      </pc:sldChg>
      <pc:sldChg chg="addSp delSp modSp new mod modNotesTx">
        <pc:chgData name="Kendra Northington Stone" userId="7c17964f-4533-4e1e-9ef0-3b8815c785c3" providerId="ADAL" clId="{8C22E5BB-132B-4D97-99AD-8AC57A2FCF8F}" dt="2025-04-27T00:14:14.727" v="3179" actId="207"/>
        <pc:sldMkLst>
          <pc:docMk/>
          <pc:sldMk cId="2422251360" sldId="542"/>
        </pc:sldMkLst>
        <pc:spChg chg="mod">
          <ac:chgData name="Kendra Northington Stone" userId="7c17964f-4533-4e1e-9ef0-3b8815c785c3" providerId="ADAL" clId="{8C22E5BB-132B-4D97-99AD-8AC57A2FCF8F}" dt="2025-04-27T00:14:14.727" v="3179" actId="207"/>
          <ac:spMkLst>
            <pc:docMk/>
            <pc:sldMk cId="2422251360" sldId="542"/>
            <ac:spMk id="2" creationId="{0F256BD6-05EC-DE49-E965-11210F87BA92}"/>
          </ac:spMkLst>
        </pc:spChg>
        <pc:spChg chg="del mod">
          <ac:chgData name="Kendra Northington Stone" userId="7c17964f-4533-4e1e-9ef0-3b8815c785c3" providerId="ADAL" clId="{8C22E5BB-132B-4D97-99AD-8AC57A2FCF8F}" dt="2025-04-26T23:29:45.182" v="2142" actId="931"/>
          <ac:spMkLst>
            <pc:docMk/>
            <pc:sldMk cId="2422251360" sldId="542"/>
            <ac:spMk id="3" creationId="{0AEAD605-ECE6-B429-8D0F-9FB3C0E3FF10}"/>
          </ac:spMkLst>
        </pc:spChg>
        <pc:spChg chg="del mod">
          <ac:chgData name="Kendra Northington Stone" userId="7c17964f-4533-4e1e-9ef0-3b8815c785c3" providerId="ADAL" clId="{8C22E5BB-132B-4D97-99AD-8AC57A2FCF8F}" dt="2025-04-26T23:26:07.868" v="1991" actId="478"/>
          <ac:spMkLst>
            <pc:docMk/>
            <pc:sldMk cId="2422251360" sldId="542"/>
            <ac:spMk id="4" creationId="{5B980242-970A-E4FC-69AE-39DDC1E1DD34}"/>
          </ac:spMkLst>
        </pc:spChg>
        <pc:spChg chg="add del">
          <ac:chgData name="Kendra Northington Stone" userId="7c17964f-4533-4e1e-9ef0-3b8815c785c3" providerId="ADAL" clId="{8C22E5BB-132B-4D97-99AD-8AC57A2FCF8F}" dt="2025-04-26T23:24:20.061" v="1969" actId="478"/>
          <ac:spMkLst>
            <pc:docMk/>
            <pc:sldMk cId="2422251360" sldId="542"/>
            <ac:spMk id="8" creationId="{0291C6AB-F795-6557-9D5A-E524AD43170D}"/>
          </ac:spMkLst>
        </pc:spChg>
        <pc:spChg chg="add del mod">
          <ac:chgData name="Kendra Northington Stone" userId="7c17964f-4533-4e1e-9ef0-3b8815c785c3" providerId="ADAL" clId="{8C22E5BB-132B-4D97-99AD-8AC57A2FCF8F}" dt="2025-04-26T23:24:32.081" v="1972" actId="478"/>
          <ac:spMkLst>
            <pc:docMk/>
            <pc:sldMk cId="2422251360" sldId="542"/>
            <ac:spMk id="9" creationId="{1A4D0A0B-D57D-F24A-AE89-59460A3DCBDE}"/>
          </ac:spMkLst>
        </pc:spChg>
        <pc:spChg chg="add del">
          <ac:chgData name="Kendra Northington Stone" userId="7c17964f-4533-4e1e-9ef0-3b8815c785c3" providerId="ADAL" clId="{8C22E5BB-132B-4D97-99AD-8AC57A2FCF8F}" dt="2025-04-26T23:24:43.624" v="1974" actId="478"/>
          <ac:spMkLst>
            <pc:docMk/>
            <pc:sldMk cId="2422251360" sldId="542"/>
            <ac:spMk id="10" creationId="{35044BED-1E9A-71FA-9769-979B63EDC7D2}"/>
          </ac:spMkLst>
        </pc:spChg>
        <pc:spChg chg="add mod">
          <ac:chgData name="Kendra Northington Stone" userId="7c17964f-4533-4e1e-9ef0-3b8815c785c3" providerId="ADAL" clId="{8C22E5BB-132B-4D97-99AD-8AC57A2FCF8F}" dt="2025-04-26T23:29:29.404" v="2140" actId="27636"/>
          <ac:spMkLst>
            <pc:docMk/>
            <pc:sldMk cId="2422251360" sldId="542"/>
            <ac:spMk id="14" creationId="{01EFAD1A-B4FA-1E8C-BCA3-05D515D2C29B}"/>
          </ac:spMkLst>
        </pc:spChg>
        <pc:spChg chg="add mod">
          <ac:chgData name="Kendra Northington Stone" userId="7c17964f-4533-4e1e-9ef0-3b8815c785c3" providerId="ADAL" clId="{8C22E5BB-132B-4D97-99AD-8AC57A2FCF8F}" dt="2025-04-26T23:30:56.398" v="2173" actId="20577"/>
          <ac:spMkLst>
            <pc:docMk/>
            <pc:sldMk cId="2422251360" sldId="542"/>
            <ac:spMk id="17" creationId="{9F7AD8E6-8FA6-61FC-343E-547A75D83E0A}"/>
          </ac:spMkLst>
        </pc:spChg>
        <pc:picChg chg="add del mod">
          <ac:chgData name="Kendra Northington Stone" userId="7c17964f-4533-4e1e-9ef0-3b8815c785c3" providerId="ADAL" clId="{8C22E5BB-132B-4D97-99AD-8AC57A2FCF8F}" dt="2025-04-26T23:24:16.258" v="1967" actId="478"/>
          <ac:picMkLst>
            <pc:docMk/>
            <pc:sldMk cId="2422251360" sldId="542"/>
            <ac:picMk id="5" creationId="{F8D1511E-4534-8518-1823-B37FEB26EE53}"/>
          </ac:picMkLst>
        </pc:picChg>
        <pc:picChg chg="add del mod">
          <ac:chgData name="Kendra Northington Stone" userId="7c17964f-4533-4e1e-9ef0-3b8815c785c3" providerId="ADAL" clId="{8C22E5BB-132B-4D97-99AD-8AC57A2FCF8F}" dt="2025-04-26T23:24:14.526" v="1966" actId="478"/>
          <ac:picMkLst>
            <pc:docMk/>
            <pc:sldMk cId="2422251360" sldId="542"/>
            <ac:picMk id="6" creationId="{B2861010-AC9E-72C4-78C0-31FD50C3D925}"/>
          </ac:picMkLst>
        </pc:picChg>
        <pc:picChg chg="add del mod">
          <ac:chgData name="Kendra Northington Stone" userId="7c17964f-4533-4e1e-9ef0-3b8815c785c3" providerId="ADAL" clId="{8C22E5BB-132B-4D97-99AD-8AC57A2FCF8F}" dt="2025-04-26T23:26:12.535" v="1992" actId="478"/>
          <ac:picMkLst>
            <pc:docMk/>
            <pc:sldMk cId="2422251360" sldId="542"/>
            <ac:picMk id="12" creationId="{5E59D2AA-588F-FF0E-1943-B53F1F5A373E}"/>
          </ac:picMkLst>
        </pc:picChg>
        <pc:picChg chg="add mod">
          <ac:chgData name="Kendra Northington Stone" userId="7c17964f-4533-4e1e-9ef0-3b8815c785c3" providerId="ADAL" clId="{8C22E5BB-132B-4D97-99AD-8AC57A2FCF8F}" dt="2025-04-26T23:29:58.417" v="2145" actId="1076"/>
          <ac:picMkLst>
            <pc:docMk/>
            <pc:sldMk cId="2422251360" sldId="542"/>
            <ac:picMk id="16" creationId="{F7BF4D1E-2888-8DFB-73FD-8EA935111468}"/>
          </ac:picMkLst>
        </pc:picChg>
      </pc:sldChg>
      <pc:sldChg chg="addSp delSp modSp new mod modNotesTx">
        <pc:chgData name="Kendra Northington Stone" userId="7c17964f-4533-4e1e-9ef0-3b8815c785c3" providerId="ADAL" clId="{8C22E5BB-132B-4D97-99AD-8AC57A2FCF8F}" dt="2025-04-27T00:14:22.784" v="3180" actId="207"/>
        <pc:sldMkLst>
          <pc:docMk/>
          <pc:sldMk cId="144928902" sldId="543"/>
        </pc:sldMkLst>
        <pc:spChg chg="mod">
          <ac:chgData name="Kendra Northington Stone" userId="7c17964f-4533-4e1e-9ef0-3b8815c785c3" providerId="ADAL" clId="{8C22E5BB-132B-4D97-99AD-8AC57A2FCF8F}" dt="2025-04-27T00:14:22.784" v="3180" actId="207"/>
          <ac:spMkLst>
            <pc:docMk/>
            <pc:sldMk cId="144928902" sldId="543"/>
            <ac:spMk id="2" creationId="{3D759743-C818-4A5E-14EB-0BF2DC97ACB1}"/>
          </ac:spMkLst>
        </pc:spChg>
        <pc:spChg chg="mod">
          <ac:chgData name="Kendra Northington Stone" userId="7c17964f-4533-4e1e-9ef0-3b8815c785c3" providerId="ADAL" clId="{8C22E5BB-132B-4D97-99AD-8AC57A2FCF8F}" dt="2025-04-26T23:51:08.086" v="2693" actId="20577"/>
          <ac:spMkLst>
            <pc:docMk/>
            <pc:sldMk cId="144928902" sldId="543"/>
            <ac:spMk id="3" creationId="{31DFE5CE-6DCB-D078-BDEC-4B9F646013F7}"/>
          </ac:spMkLst>
        </pc:spChg>
        <pc:spChg chg="del">
          <ac:chgData name="Kendra Northington Stone" userId="7c17964f-4533-4e1e-9ef0-3b8815c785c3" providerId="ADAL" clId="{8C22E5BB-132B-4D97-99AD-8AC57A2FCF8F}" dt="2025-04-26T23:46:56.498" v="2556" actId="478"/>
          <ac:spMkLst>
            <pc:docMk/>
            <pc:sldMk cId="144928902" sldId="543"/>
            <ac:spMk id="4" creationId="{D04D3CFF-0894-27CB-1440-53D0D63190F5}"/>
          </ac:spMkLst>
        </pc:spChg>
        <pc:spChg chg="add mod">
          <ac:chgData name="Kendra Northington Stone" userId="7c17964f-4533-4e1e-9ef0-3b8815c785c3" providerId="ADAL" clId="{8C22E5BB-132B-4D97-99AD-8AC57A2FCF8F}" dt="2025-04-26T23:54:01.221" v="2825" actId="255"/>
          <ac:spMkLst>
            <pc:docMk/>
            <pc:sldMk cId="144928902" sldId="543"/>
            <ac:spMk id="5" creationId="{55E8BF4C-09C7-44C4-AE54-7AC08BDE4589}"/>
          </ac:spMkLst>
        </pc:spChg>
        <pc:picChg chg="add mod">
          <ac:chgData name="Kendra Northington Stone" userId="7c17964f-4533-4e1e-9ef0-3b8815c785c3" providerId="ADAL" clId="{8C22E5BB-132B-4D97-99AD-8AC57A2FCF8F}" dt="2025-04-26T23:48:28.988" v="2570" actId="1076"/>
          <ac:picMkLst>
            <pc:docMk/>
            <pc:sldMk cId="144928902" sldId="543"/>
            <ac:picMk id="2050" creationId="{13E10E85-2084-CDC7-2BE2-1A49D0AF84C7}"/>
          </ac:picMkLst>
        </pc:picChg>
        <pc:picChg chg="add mod">
          <ac:chgData name="Kendra Northington Stone" userId="7c17964f-4533-4e1e-9ef0-3b8815c785c3" providerId="ADAL" clId="{8C22E5BB-132B-4D97-99AD-8AC57A2FCF8F}" dt="2025-04-26T23:49:21.749" v="2576" actId="1076"/>
          <ac:picMkLst>
            <pc:docMk/>
            <pc:sldMk cId="144928902" sldId="543"/>
            <ac:picMk id="2052" creationId="{2281E56F-C123-4524-7B88-AE5445799879}"/>
          </ac:picMkLst>
        </pc:picChg>
        <pc:picChg chg="add mod">
          <ac:chgData name="Kendra Northington Stone" userId="7c17964f-4533-4e1e-9ef0-3b8815c785c3" providerId="ADAL" clId="{8C22E5BB-132B-4D97-99AD-8AC57A2FCF8F}" dt="2025-04-26T23:49:18.182" v="2575" actId="1076"/>
          <ac:picMkLst>
            <pc:docMk/>
            <pc:sldMk cId="144928902" sldId="543"/>
            <ac:picMk id="2054" creationId="{650931B5-AA12-84E6-5DF3-E66A77828F2B}"/>
          </ac:picMkLst>
        </pc:picChg>
      </pc:sldChg>
      <pc:sldChg chg="addSp delSp modSp new mod modClrScheme chgLayout">
        <pc:chgData name="Kendra Northington Stone" userId="7c17964f-4533-4e1e-9ef0-3b8815c785c3" providerId="ADAL" clId="{8C22E5BB-132B-4D97-99AD-8AC57A2FCF8F}" dt="2025-04-27T00:13:32.785" v="3125" actId="20577"/>
        <pc:sldMkLst>
          <pc:docMk/>
          <pc:sldMk cId="2469596859" sldId="544"/>
        </pc:sldMkLst>
        <pc:spChg chg="del">
          <ac:chgData name="Kendra Northington Stone" userId="7c17964f-4533-4e1e-9ef0-3b8815c785c3" providerId="ADAL" clId="{8C22E5BB-132B-4D97-99AD-8AC57A2FCF8F}" dt="2025-04-26T23:59:58.353" v="3001" actId="700"/>
          <ac:spMkLst>
            <pc:docMk/>
            <pc:sldMk cId="2469596859" sldId="544"/>
            <ac:spMk id="2" creationId="{F0E48A34-397B-F50A-6745-2CF92C344674}"/>
          </ac:spMkLst>
        </pc:spChg>
        <pc:spChg chg="mod ord">
          <ac:chgData name="Kendra Northington Stone" userId="7c17964f-4533-4e1e-9ef0-3b8815c785c3" providerId="ADAL" clId="{8C22E5BB-132B-4D97-99AD-8AC57A2FCF8F}" dt="2025-04-27T00:00:04.114" v="3003" actId="20577"/>
          <ac:spMkLst>
            <pc:docMk/>
            <pc:sldMk cId="2469596859" sldId="544"/>
            <ac:spMk id="3" creationId="{DBB4FCAA-FB1E-5441-26F8-316394B66621}"/>
          </ac:spMkLst>
        </pc:spChg>
        <pc:spChg chg="del mod ord">
          <ac:chgData name="Kendra Northington Stone" userId="7c17964f-4533-4e1e-9ef0-3b8815c785c3" providerId="ADAL" clId="{8C22E5BB-132B-4D97-99AD-8AC57A2FCF8F}" dt="2025-04-27T00:01:20.572" v="3005" actId="1032"/>
          <ac:spMkLst>
            <pc:docMk/>
            <pc:sldMk cId="2469596859" sldId="544"/>
            <ac:spMk id="4" creationId="{2822259B-9D6D-ADBA-C2FB-1CC080F6F5FA}"/>
          </ac:spMkLst>
        </pc:spChg>
        <pc:spChg chg="mod topLvl">
          <ac:chgData name="Kendra Northington Stone" userId="7c17964f-4533-4e1e-9ef0-3b8815c785c3" providerId="ADAL" clId="{8C22E5BB-132B-4D97-99AD-8AC57A2FCF8F}" dt="2025-04-27T00:11:10.630" v="3084" actId="164"/>
          <ac:spMkLst>
            <pc:docMk/>
            <pc:sldMk cId="2469596859" sldId="544"/>
            <ac:spMk id="17" creationId="{93138DB4-BFC9-407C-4A41-C854CF8AD3CF}"/>
          </ac:spMkLst>
        </pc:spChg>
        <pc:spChg chg="mod topLvl">
          <ac:chgData name="Kendra Northington Stone" userId="7c17964f-4533-4e1e-9ef0-3b8815c785c3" providerId="ADAL" clId="{8C22E5BB-132B-4D97-99AD-8AC57A2FCF8F}" dt="2025-04-27T00:11:10.630" v="3084" actId="164"/>
          <ac:spMkLst>
            <pc:docMk/>
            <pc:sldMk cId="2469596859" sldId="544"/>
            <ac:spMk id="18" creationId="{BE15144F-1B83-F00F-8F3F-A26CC3AC8202}"/>
          </ac:spMkLst>
        </pc:spChg>
        <pc:spChg chg="mod topLvl">
          <ac:chgData name="Kendra Northington Stone" userId="7c17964f-4533-4e1e-9ef0-3b8815c785c3" providerId="ADAL" clId="{8C22E5BB-132B-4D97-99AD-8AC57A2FCF8F}" dt="2025-04-27T00:11:10.630" v="3084" actId="164"/>
          <ac:spMkLst>
            <pc:docMk/>
            <pc:sldMk cId="2469596859" sldId="544"/>
            <ac:spMk id="19" creationId="{147C4E32-3796-25B1-4846-D5C2DD6F5DE0}"/>
          </ac:spMkLst>
        </pc:spChg>
        <pc:spChg chg="mod">
          <ac:chgData name="Kendra Northington Stone" userId="7c17964f-4533-4e1e-9ef0-3b8815c785c3" providerId="ADAL" clId="{8C22E5BB-132B-4D97-99AD-8AC57A2FCF8F}" dt="2025-04-27T00:08:24.237" v="3053" actId="18245"/>
          <ac:spMkLst>
            <pc:docMk/>
            <pc:sldMk cId="2469596859" sldId="544"/>
            <ac:spMk id="20" creationId="{9F0344AE-3A4F-3EBB-AC0D-C38F2AD576AD}"/>
          </ac:spMkLst>
        </pc:spChg>
        <pc:spChg chg="mod topLvl">
          <ac:chgData name="Kendra Northington Stone" userId="7c17964f-4533-4e1e-9ef0-3b8815c785c3" providerId="ADAL" clId="{8C22E5BB-132B-4D97-99AD-8AC57A2FCF8F}" dt="2025-04-27T00:11:10.630" v="3084" actId="164"/>
          <ac:spMkLst>
            <pc:docMk/>
            <pc:sldMk cId="2469596859" sldId="544"/>
            <ac:spMk id="21" creationId="{37A5131E-F508-385F-5C0A-265CF85EFBF0}"/>
          </ac:spMkLst>
        </pc:spChg>
        <pc:spChg chg="mod topLvl">
          <ac:chgData name="Kendra Northington Stone" userId="7c17964f-4533-4e1e-9ef0-3b8815c785c3" providerId="ADAL" clId="{8C22E5BB-132B-4D97-99AD-8AC57A2FCF8F}" dt="2025-04-27T00:11:10.630" v="3084" actId="164"/>
          <ac:spMkLst>
            <pc:docMk/>
            <pc:sldMk cId="2469596859" sldId="544"/>
            <ac:spMk id="22" creationId="{B34DE821-6B3D-46C5-B5F8-AD7F33FE8F2C}"/>
          </ac:spMkLst>
        </pc:spChg>
        <pc:spChg chg="mod topLvl">
          <ac:chgData name="Kendra Northington Stone" userId="7c17964f-4533-4e1e-9ef0-3b8815c785c3" providerId="ADAL" clId="{8C22E5BB-132B-4D97-99AD-8AC57A2FCF8F}" dt="2025-04-27T00:11:10.630" v="3084" actId="164"/>
          <ac:spMkLst>
            <pc:docMk/>
            <pc:sldMk cId="2469596859" sldId="544"/>
            <ac:spMk id="23" creationId="{0F69CE7D-9B06-E3BC-684D-8A36063E9A4C}"/>
          </ac:spMkLst>
        </pc:spChg>
        <pc:spChg chg="mod">
          <ac:chgData name="Kendra Northington Stone" userId="7c17964f-4533-4e1e-9ef0-3b8815c785c3" providerId="ADAL" clId="{8C22E5BB-132B-4D97-99AD-8AC57A2FCF8F}" dt="2025-04-27T00:13:32.785" v="3125" actId="20577"/>
          <ac:spMkLst>
            <pc:docMk/>
            <pc:sldMk cId="2469596859" sldId="544"/>
            <ac:spMk id="24" creationId="{217FEA9A-4229-D67E-979E-4F7D05BB8631}"/>
          </ac:spMkLst>
        </pc:spChg>
        <pc:spChg chg="mod">
          <ac:chgData name="Kendra Northington Stone" userId="7c17964f-4533-4e1e-9ef0-3b8815c785c3" providerId="ADAL" clId="{8C22E5BB-132B-4D97-99AD-8AC57A2FCF8F}" dt="2025-04-27T00:09:17.209" v="3062" actId="208"/>
          <ac:spMkLst>
            <pc:docMk/>
            <pc:sldMk cId="2469596859" sldId="544"/>
            <ac:spMk id="25" creationId="{6FC0FAC0-A914-BE05-1E8C-CF4007E80B56}"/>
          </ac:spMkLst>
        </pc:spChg>
        <pc:spChg chg="mod topLvl">
          <ac:chgData name="Kendra Northington Stone" userId="7c17964f-4533-4e1e-9ef0-3b8815c785c3" providerId="ADAL" clId="{8C22E5BB-132B-4D97-99AD-8AC57A2FCF8F}" dt="2025-04-27T00:11:10.630" v="3084" actId="164"/>
          <ac:spMkLst>
            <pc:docMk/>
            <pc:sldMk cId="2469596859" sldId="544"/>
            <ac:spMk id="26" creationId="{82BC1B49-D290-B869-162B-65EFFAC8F734}"/>
          </ac:spMkLst>
        </pc:spChg>
        <pc:spChg chg="mod topLvl">
          <ac:chgData name="Kendra Northington Stone" userId="7c17964f-4533-4e1e-9ef0-3b8815c785c3" providerId="ADAL" clId="{8C22E5BB-132B-4D97-99AD-8AC57A2FCF8F}" dt="2025-04-27T00:11:10.630" v="3084" actId="164"/>
          <ac:spMkLst>
            <pc:docMk/>
            <pc:sldMk cId="2469596859" sldId="544"/>
            <ac:spMk id="27" creationId="{34B25ECE-E54D-1815-3761-76505FED7A18}"/>
          </ac:spMkLst>
        </pc:spChg>
        <pc:spChg chg="mod topLvl">
          <ac:chgData name="Kendra Northington Stone" userId="7c17964f-4533-4e1e-9ef0-3b8815c785c3" providerId="ADAL" clId="{8C22E5BB-132B-4D97-99AD-8AC57A2FCF8F}" dt="2025-04-27T00:11:10.630" v="3084" actId="164"/>
          <ac:spMkLst>
            <pc:docMk/>
            <pc:sldMk cId="2469596859" sldId="544"/>
            <ac:spMk id="28" creationId="{7F7EFB23-82E5-2A6D-3BE9-157CB1738FD5}"/>
          </ac:spMkLst>
        </pc:spChg>
        <pc:spChg chg="mod">
          <ac:chgData name="Kendra Northington Stone" userId="7c17964f-4533-4e1e-9ef0-3b8815c785c3" providerId="ADAL" clId="{8C22E5BB-132B-4D97-99AD-8AC57A2FCF8F}" dt="2025-04-27T00:10:37.526" v="3083" actId="2711"/>
          <ac:spMkLst>
            <pc:docMk/>
            <pc:sldMk cId="2469596859" sldId="544"/>
            <ac:spMk id="30" creationId="{04912411-6EF6-4D60-57B4-328686D2C982}"/>
          </ac:spMkLst>
        </pc:spChg>
        <pc:spChg chg="mod topLvl">
          <ac:chgData name="Kendra Northington Stone" userId="7c17964f-4533-4e1e-9ef0-3b8815c785c3" providerId="ADAL" clId="{8C22E5BB-132B-4D97-99AD-8AC57A2FCF8F}" dt="2025-04-27T00:11:10.630" v="3084" actId="164"/>
          <ac:spMkLst>
            <pc:docMk/>
            <pc:sldMk cId="2469596859" sldId="544"/>
            <ac:spMk id="31" creationId="{097DD74B-827A-6BE0-4548-629B6DC5310B}"/>
          </ac:spMkLst>
        </pc:spChg>
        <pc:graphicFrameChg chg="add mod modGraphic">
          <ac:chgData name="Kendra Northington Stone" userId="7c17964f-4533-4e1e-9ef0-3b8815c785c3" providerId="ADAL" clId="{8C22E5BB-132B-4D97-99AD-8AC57A2FCF8F}" dt="2025-04-27T00:07:48.248" v="3048" actId="207"/>
          <ac:graphicFrameMkLst>
            <pc:docMk/>
            <pc:sldMk cId="2469596859" sldId="544"/>
            <ac:graphicFrameMk id="5" creationId="{94891480-4DA0-3574-82F0-41B7190135C1}"/>
          </ac:graphicFrameMkLst>
        </pc:graphicFrameChg>
        <pc:picChg chg="add mod">
          <ac:chgData name="Kendra Northington Stone" userId="7c17964f-4533-4e1e-9ef0-3b8815c785c3" providerId="ADAL" clId="{8C22E5BB-132B-4D97-99AD-8AC57A2FCF8F}" dt="2025-04-27T00:06:07.618" v="3031" actId="207"/>
          <ac:picMkLst>
            <pc:docMk/>
            <pc:sldMk cId="2469596859" sldId="544"/>
            <ac:picMk id="7" creationId="{AFB0F743-E8E5-55DD-733A-835492FFFD3C}"/>
          </ac:picMkLst>
        </pc:picChg>
        <pc:picChg chg="add mod">
          <ac:chgData name="Kendra Northington Stone" userId="7c17964f-4533-4e1e-9ef0-3b8815c785c3" providerId="ADAL" clId="{8C22E5BB-132B-4D97-99AD-8AC57A2FCF8F}" dt="2025-04-27T00:06:22.798" v="3032" actId="207"/>
          <ac:picMkLst>
            <pc:docMk/>
            <pc:sldMk cId="2469596859" sldId="544"/>
            <ac:picMk id="9" creationId="{E052D024-4869-C272-78E6-CF62AAB39C80}"/>
          </ac:picMkLst>
        </pc:picChg>
        <pc:picChg chg="add mod">
          <ac:chgData name="Kendra Northington Stone" userId="7c17964f-4533-4e1e-9ef0-3b8815c785c3" providerId="ADAL" clId="{8C22E5BB-132B-4D97-99AD-8AC57A2FCF8F}" dt="2025-04-27T00:06:22.798" v="3032" actId="207"/>
          <ac:picMkLst>
            <pc:docMk/>
            <pc:sldMk cId="2469596859" sldId="544"/>
            <ac:picMk id="11" creationId="{96E43F9D-BDF9-B985-E097-4B16BBF16955}"/>
          </ac:picMkLst>
        </pc:picChg>
        <pc:picChg chg="add mod">
          <ac:chgData name="Kendra Northington Stone" userId="7c17964f-4533-4e1e-9ef0-3b8815c785c3" providerId="ADAL" clId="{8C22E5BB-132B-4D97-99AD-8AC57A2FCF8F}" dt="2025-04-27T00:06:22.798" v="3032" actId="207"/>
          <ac:picMkLst>
            <pc:docMk/>
            <pc:sldMk cId="2469596859" sldId="544"/>
            <ac:picMk id="13" creationId="{F5410F29-A075-1DA2-9B26-CD951A1789F6}"/>
          </ac:picMkLst>
        </pc:picChg>
        <pc:picChg chg="add mod">
          <ac:chgData name="Kendra Northington Stone" userId="7c17964f-4533-4e1e-9ef0-3b8815c785c3" providerId="ADAL" clId="{8C22E5BB-132B-4D97-99AD-8AC57A2FCF8F}" dt="2025-04-27T00:06:28.827" v="3033" actId="207"/>
          <ac:picMkLst>
            <pc:docMk/>
            <pc:sldMk cId="2469596859" sldId="544"/>
            <ac:picMk id="15" creationId="{1E850F09-76A6-9220-A2D9-D99D91E71103}"/>
          </ac:picMkLst>
        </pc:picChg>
      </pc:sldChg>
      <pc:sldChg chg="delSp modSp new mod modClrScheme chgLayout modNotesTx">
        <pc:chgData name="Kendra Northington Stone" userId="7c17964f-4533-4e1e-9ef0-3b8815c785c3" providerId="ADAL" clId="{8C22E5BB-132B-4D97-99AD-8AC57A2FCF8F}" dt="2025-04-27T00:21:51.430" v="3771" actId="27636"/>
        <pc:sldMkLst>
          <pc:docMk/>
          <pc:sldMk cId="705343101" sldId="545"/>
        </pc:sldMkLst>
        <pc:spChg chg="mod ord">
          <ac:chgData name="Kendra Northington Stone" userId="7c17964f-4533-4e1e-9ef0-3b8815c785c3" providerId="ADAL" clId="{8C22E5BB-132B-4D97-99AD-8AC57A2FCF8F}" dt="2025-04-27T00:21:51.397" v="3770" actId="700"/>
          <ac:spMkLst>
            <pc:docMk/>
            <pc:sldMk cId="705343101" sldId="545"/>
            <ac:spMk id="2" creationId="{BDF3BFE5-EDB7-E742-B4F1-58806460024F}"/>
          </ac:spMkLst>
        </pc:spChg>
        <pc:spChg chg="mod ord">
          <ac:chgData name="Kendra Northington Stone" userId="7c17964f-4533-4e1e-9ef0-3b8815c785c3" providerId="ADAL" clId="{8C22E5BB-132B-4D97-99AD-8AC57A2FCF8F}" dt="2025-04-27T00:21:51.430" v="3771" actId="27636"/>
          <ac:spMkLst>
            <pc:docMk/>
            <pc:sldMk cId="705343101" sldId="545"/>
            <ac:spMk id="3" creationId="{66FA0E7A-E0F0-661B-058C-5FF955EDA377}"/>
          </ac:spMkLst>
        </pc:spChg>
        <pc:spChg chg="del mod">
          <ac:chgData name="Kendra Northington Stone" userId="7c17964f-4533-4e1e-9ef0-3b8815c785c3" providerId="ADAL" clId="{8C22E5BB-132B-4D97-99AD-8AC57A2FCF8F}" dt="2025-04-27T00:21:51.397" v="3770" actId="700"/>
          <ac:spMkLst>
            <pc:docMk/>
            <pc:sldMk cId="705343101" sldId="545"/>
            <ac:spMk id="4" creationId="{16334BCF-A1C9-2ACE-67A4-10F93324FA1B}"/>
          </ac:spMkLst>
        </pc:spChg>
      </pc:sldChg>
      <pc:sldChg chg="modSp new mod">
        <pc:chgData name="Kendra Northington Stone" userId="7c17964f-4533-4e1e-9ef0-3b8815c785c3" providerId="ADAL" clId="{8C22E5BB-132B-4D97-99AD-8AC57A2FCF8F}" dt="2025-04-27T00:28:23.745" v="3874" actId="207"/>
        <pc:sldMkLst>
          <pc:docMk/>
          <pc:sldMk cId="841012759" sldId="546"/>
        </pc:sldMkLst>
        <pc:spChg chg="mod">
          <ac:chgData name="Kendra Northington Stone" userId="7c17964f-4533-4e1e-9ef0-3b8815c785c3" providerId="ADAL" clId="{8C22E5BB-132B-4D97-99AD-8AC57A2FCF8F}" dt="2025-04-27T00:28:23.745" v="3874" actId="207"/>
          <ac:spMkLst>
            <pc:docMk/>
            <pc:sldMk cId="841012759" sldId="546"/>
            <ac:spMk id="2" creationId="{68BE8164-685E-1258-7649-4B99731F517F}"/>
          </ac:spMkLst>
        </pc:spChg>
        <pc:spChg chg="mod">
          <ac:chgData name="Kendra Northington Stone" userId="7c17964f-4533-4e1e-9ef0-3b8815c785c3" providerId="ADAL" clId="{8C22E5BB-132B-4D97-99AD-8AC57A2FCF8F}" dt="2025-04-27T00:22:05.073" v="3787" actId="20577"/>
          <ac:spMkLst>
            <pc:docMk/>
            <pc:sldMk cId="841012759" sldId="546"/>
            <ac:spMk id="3" creationId="{3F0F6EBC-D854-E260-ACB0-C6D901BD5FC6}"/>
          </ac:spMkLst>
        </pc:spChg>
      </pc:sldChg>
      <pc:sldChg chg="addSp delSp modSp new mod modClrScheme chgLayout modNotesTx">
        <pc:chgData name="Kendra Northington Stone" userId="7c17964f-4533-4e1e-9ef0-3b8815c785c3" providerId="ADAL" clId="{8C22E5BB-132B-4D97-99AD-8AC57A2FCF8F}" dt="2025-04-27T00:40:16.383" v="4233"/>
        <pc:sldMkLst>
          <pc:docMk/>
          <pc:sldMk cId="1545072556" sldId="547"/>
        </pc:sldMkLst>
        <pc:spChg chg="del mod ord">
          <ac:chgData name="Kendra Northington Stone" userId="7c17964f-4533-4e1e-9ef0-3b8815c785c3" providerId="ADAL" clId="{8C22E5BB-132B-4D97-99AD-8AC57A2FCF8F}" dt="2025-04-27T00:30:41.146" v="3928" actId="700"/>
          <ac:spMkLst>
            <pc:docMk/>
            <pc:sldMk cId="1545072556" sldId="547"/>
            <ac:spMk id="2" creationId="{AE0EF295-7D0C-EB87-26BC-A04746FB071D}"/>
          </ac:spMkLst>
        </pc:spChg>
        <pc:spChg chg="mod ord">
          <ac:chgData name="Kendra Northington Stone" userId="7c17964f-4533-4e1e-9ef0-3b8815c785c3" providerId="ADAL" clId="{8C22E5BB-132B-4D97-99AD-8AC57A2FCF8F}" dt="2025-04-27T00:33:32.514" v="3999" actId="20577"/>
          <ac:spMkLst>
            <pc:docMk/>
            <pc:sldMk cId="1545072556" sldId="547"/>
            <ac:spMk id="3" creationId="{2DCB6B41-B2DE-A841-07FB-099E24BA4AC9}"/>
          </ac:spMkLst>
        </pc:spChg>
        <pc:spChg chg="add mod ord">
          <ac:chgData name="Kendra Northington Stone" userId="7c17964f-4533-4e1e-9ef0-3b8815c785c3" providerId="ADAL" clId="{8C22E5BB-132B-4D97-99AD-8AC57A2FCF8F}" dt="2025-04-27T00:40:06.480" v="4232" actId="14100"/>
          <ac:spMkLst>
            <pc:docMk/>
            <pc:sldMk cId="1545072556" sldId="547"/>
            <ac:spMk id="4" creationId="{B5D2B45E-428B-00FD-A40A-50CB371E80FD}"/>
          </ac:spMkLst>
        </pc:spChg>
        <pc:spChg chg="add mod ord">
          <ac:chgData name="Kendra Northington Stone" userId="7c17964f-4533-4e1e-9ef0-3b8815c785c3" providerId="ADAL" clId="{8C22E5BB-132B-4D97-99AD-8AC57A2FCF8F}" dt="2025-04-27T00:40:03.549" v="4231" actId="14100"/>
          <ac:spMkLst>
            <pc:docMk/>
            <pc:sldMk cId="1545072556" sldId="547"/>
            <ac:spMk id="5" creationId="{A92D37DF-0732-0948-1F7F-0BAADCC57031}"/>
          </ac:spMkLst>
        </pc:spChg>
      </pc:sldChg>
      <pc:sldChg chg="modSp new mod">
        <pc:chgData name="Kendra Northington Stone" userId="7c17964f-4533-4e1e-9ef0-3b8815c785c3" providerId="ADAL" clId="{8C22E5BB-132B-4D97-99AD-8AC57A2FCF8F}" dt="2025-04-27T00:49:49.725" v="5188" actId="20577"/>
        <pc:sldMkLst>
          <pc:docMk/>
          <pc:sldMk cId="1750238623" sldId="548"/>
        </pc:sldMkLst>
        <pc:spChg chg="mod">
          <ac:chgData name="Kendra Northington Stone" userId="7c17964f-4533-4e1e-9ef0-3b8815c785c3" providerId="ADAL" clId="{8C22E5BB-132B-4D97-99AD-8AC57A2FCF8F}" dt="2025-04-27T00:49:49.725" v="5188" actId="20577"/>
          <ac:spMkLst>
            <pc:docMk/>
            <pc:sldMk cId="1750238623" sldId="548"/>
            <ac:spMk id="2" creationId="{F2175A36-120C-0DFE-86ED-292E39C37885}"/>
          </ac:spMkLst>
        </pc:spChg>
        <pc:spChg chg="mod">
          <ac:chgData name="Kendra Northington Stone" userId="7c17964f-4533-4e1e-9ef0-3b8815c785c3" providerId="ADAL" clId="{8C22E5BB-132B-4D97-99AD-8AC57A2FCF8F}" dt="2025-04-27T00:41:33.212" v="4297" actId="20577"/>
          <ac:spMkLst>
            <pc:docMk/>
            <pc:sldMk cId="1750238623" sldId="548"/>
            <ac:spMk id="3" creationId="{CF000FCD-CAA6-A8EA-8835-D34C39EBFDC0}"/>
          </ac:spMkLst>
        </pc:spChg>
      </pc:sldChg>
      <pc:sldChg chg="modSp new mod modNotesTx">
        <pc:chgData name="Kendra Northington Stone" userId="7c17964f-4533-4e1e-9ef0-3b8815c785c3" providerId="ADAL" clId="{8C22E5BB-132B-4D97-99AD-8AC57A2FCF8F}" dt="2025-04-27T00:55:01.931" v="5724" actId="207"/>
        <pc:sldMkLst>
          <pc:docMk/>
          <pc:sldMk cId="3596662967" sldId="549"/>
        </pc:sldMkLst>
        <pc:spChg chg="mod">
          <ac:chgData name="Kendra Northington Stone" userId="7c17964f-4533-4e1e-9ef0-3b8815c785c3" providerId="ADAL" clId="{8C22E5BB-132B-4D97-99AD-8AC57A2FCF8F}" dt="2025-04-27T00:50:44.323" v="5213" actId="207"/>
          <ac:spMkLst>
            <pc:docMk/>
            <pc:sldMk cId="3596662967" sldId="549"/>
            <ac:spMk id="2" creationId="{EA9703EE-359F-001A-DB05-CA154DEC099B}"/>
          </ac:spMkLst>
        </pc:spChg>
        <pc:spChg chg="mod">
          <ac:chgData name="Kendra Northington Stone" userId="7c17964f-4533-4e1e-9ef0-3b8815c785c3" providerId="ADAL" clId="{8C22E5BB-132B-4D97-99AD-8AC57A2FCF8F}" dt="2025-04-27T00:52:11.173" v="5286" actId="20577"/>
          <ac:spMkLst>
            <pc:docMk/>
            <pc:sldMk cId="3596662967" sldId="549"/>
            <ac:spMk id="3" creationId="{51D3C69C-2D8F-C067-F00D-AC61A0B321B4}"/>
          </ac:spMkLst>
        </pc:spChg>
        <pc:spChg chg="mod">
          <ac:chgData name="Kendra Northington Stone" userId="7c17964f-4533-4e1e-9ef0-3b8815c785c3" providerId="ADAL" clId="{8C22E5BB-132B-4D97-99AD-8AC57A2FCF8F}" dt="2025-04-27T00:55:01.931" v="5724" actId="207"/>
          <ac:spMkLst>
            <pc:docMk/>
            <pc:sldMk cId="3596662967" sldId="549"/>
            <ac:spMk id="4" creationId="{FD1F71D0-94C6-C60C-EFA1-88AAE333441C}"/>
          </ac:spMkLst>
        </pc:spChg>
      </pc:sldChg>
      <pc:sldChg chg="addSp delSp modSp new mod">
        <pc:chgData name="Kendra Northington Stone" userId="7c17964f-4533-4e1e-9ef0-3b8815c785c3" providerId="ADAL" clId="{8C22E5BB-132B-4D97-99AD-8AC57A2FCF8F}" dt="2025-04-27T01:03:19.084" v="6248" actId="14100"/>
        <pc:sldMkLst>
          <pc:docMk/>
          <pc:sldMk cId="348933065" sldId="550"/>
        </pc:sldMkLst>
        <pc:spChg chg="mod">
          <ac:chgData name="Kendra Northington Stone" userId="7c17964f-4533-4e1e-9ef0-3b8815c785c3" providerId="ADAL" clId="{8C22E5BB-132B-4D97-99AD-8AC57A2FCF8F}" dt="2025-04-27T01:00:20.867" v="6243" actId="20577"/>
          <ac:spMkLst>
            <pc:docMk/>
            <pc:sldMk cId="348933065" sldId="550"/>
            <ac:spMk id="2" creationId="{3F95E125-086F-D8A4-C551-1E444C859346}"/>
          </ac:spMkLst>
        </pc:spChg>
        <pc:spChg chg="del">
          <ac:chgData name="Kendra Northington Stone" userId="7c17964f-4533-4e1e-9ef0-3b8815c785c3" providerId="ADAL" clId="{8C22E5BB-132B-4D97-99AD-8AC57A2FCF8F}" dt="2025-04-27T01:03:05.299" v="6244" actId="931"/>
          <ac:spMkLst>
            <pc:docMk/>
            <pc:sldMk cId="348933065" sldId="550"/>
            <ac:spMk id="3" creationId="{A926E581-4BB2-7D88-DD59-E920E2BC5BDB}"/>
          </ac:spMkLst>
        </pc:spChg>
        <pc:spChg chg="mod">
          <ac:chgData name="Kendra Northington Stone" userId="7c17964f-4533-4e1e-9ef0-3b8815c785c3" providerId="ADAL" clId="{8C22E5BB-132B-4D97-99AD-8AC57A2FCF8F}" dt="2025-04-27T00:59:20.984" v="6242" actId="207"/>
          <ac:spMkLst>
            <pc:docMk/>
            <pc:sldMk cId="348933065" sldId="550"/>
            <ac:spMk id="4" creationId="{6FC779CC-D36E-B56E-ADBD-BBCC8C4A02C2}"/>
          </ac:spMkLst>
        </pc:spChg>
        <pc:picChg chg="add mod">
          <ac:chgData name="Kendra Northington Stone" userId="7c17964f-4533-4e1e-9ef0-3b8815c785c3" providerId="ADAL" clId="{8C22E5BB-132B-4D97-99AD-8AC57A2FCF8F}" dt="2025-04-27T01:03:19.084" v="6248" actId="14100"/>
          <ac:picMkLst>
            <pc:docMk/>
            <pc:sldMk cId="348933065" sldId="550"/>
            <ac:picMk id="6" creationId="{AAB62630-8027-7DF5-0D7C-A043B422716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s://youtu.be/0a0Vm0zHFh0"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ZA" sz="1200" u="sng" dirty="0">
                <a:solidFill>
                  <a:srgbClr val="0563C1"/>
                </a:solidFill>
                <a:effectLst/>
                <a:latin typeface="GE Inspira Sans" panose="020B0503060000000003" pitchFamily="34" charset="0"/>
                <a:ea typeface="Calibri" panose="020F0502020204030204" pitchFamily="34" charset="0"/>
                <a:cs typeface="Times New Roman" panose="02020603050405020304" pitchFamily="18" charset="0"/>
                <a:hlinkClick r:id="rId3"/>
              </a:rPr>
              <a:t>https://youtu.be/0a0Vm0zHFh0</a:t>
            </a:r>
            <a:r>
              <a:rPr lang="en-ZA" sz="1200" u="sng" dirty="0">
                <a:solidFill>
                  <a:srgbClr val="0563C1"/>
                </a:solidFill>
                <a:effectLst/>
                <a:latin typeface="GE Inspira Sans" panose="020B0503060000000003" pitchFamily="34" charset="0"/>
                <a:ea typeface="Calibri" panose="020F0502020204030204" pitchFamily="34" charset="0"/>
                <a:cs typeface="Times New Roman" panose="02020603050405020304" pitchFamily="18" charset="0"/>
              </a:rPr>
              <a:t> </a:t>
            </a:r>
            <a:endParaRPr lang="en-US" dirty="0"/>
          </a:p>
          <a:p>
            <a:endParaRPr lang="en-US" dirty="0"/>
          </a:p>
        </p:txBody>
      </p:sp>
      <p:sp>
        <p:nvSpPr>
          <p:cNvPr id="4" name="Slide Number Placeholder 3"/>
          <p:cNvSpPr>
            <a:spLocks noGrp="1"/>
          </p:cNvSpPr>
          <p:nvPr>
            <p:ph type="sldNum" sz="quarter" idx="5"/>
          </p:nvPr>
        </p:nvSpPr>
        <p:spPr/>
        <p:txBody>
          <a:bodyPr/>
          <a:lstStyle/>
          <a:p>
            <a:fld id="{9239DD76-6F3D-1A42-8AFB-7E5F8ED43188}" type="slidenum">
              <a:rPr lang="en-US" smtClean="0"/>
              <a:t>6</a:t>
            </a:fld>
            <a:endParaRPr lang="en-US" dirty="0"/>
          </a:p>
        </p:txBody>
      </p:sp>
    </p:spTree>
    <p:extLst>
      <p:ext uri="{BB962C8B-B14F-4D97-AF65-F5344CB8AC3E}">
        <p14:creationId xmlns:p14="http://schemas.microsoft.com/office/powerpoint/2010/main" val="25398989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https://www.linkedin.com/business/talent/blog/product-tips/tips-for-taking-professional-linkedin-profile-pictures</a:t>
            </a:r>
          </a:p>
        </p:txBody>
      </p:sp>
      <p:sp>
        <p:nvSpPr>
          <p:cNvPr id="4" name="Slide Number Placeholder 3"/>
          <p:cNvSpPr>
            <a:spLocks noGrp="1"/>
          </p:cNvSpPr>
          <p:nvPr>
            <p:ph type="sldNum" sz="quarter" idx="5"/>
          </p:nvPr>
        </p:nvSpPr>
        <p:spPr/>
        <p:txBody>
          <a:bodyPr/>
          <a:lstStyle/>
          <a:p>
            <a:fld id="{9239DD76-6F3D-1A42-8AFB-7E5F8ED43188}" type="slidenum">
              <a:rPr lang="en-US" smtClean="0"/>
              <a:t>17</a:t>
            </a:fld>
            <a:endParaRPr lang="en-US" dirty="0"/>
          </a:p>
        </p:txBody>
      </p:sp>
    </p:spTree>
    <p:extLst>
      <p:ext uri="{BB962C8B-B14F-4D97-AF65-F5344CB8AC3E}">
        <p14:creationId xmlns:p14="http://schemas.microsoft.com/office/powerpoint/2010/main" val="3168676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https://resumeworded.com/linkedin-review/linkedin-headline-examples-for-students</a:t>
            </a:r>
          </a:p>
        </p:txBody>
      </p:sp>
      <p:sp>
        <p:nvSpPr>
          <p:cNvPr id="4" name="Slide Number Placeholder 3"/>
          <p:cNvSpPr>
            <a:spLocks noGrp="1"/>
          </p:cNvSpPr>
          <p:nvPr>
            <p:ph type="sldNum" sz="quarter" idx="5"/>
          </p:nvPr>
        </p:nvSpPr>
        <p:spPr/>
        <p:txBody>
          <a:bodyPr/>
          <a:lstStyle/>
          <a:p>
            <a:fld id="{9239DD76-6F3D-1A42-8AFB-7E5F8ED43188}" type="slidenum">
              <a:rPr lang="en-US" smtClean="0"/>
              <a:t>18</a:t>
            </a:fld>
            <a:endParaRPr lang="en-US" dirty="0"/>
          </a:p>
        </p:txBody>
      </p:sp>
    </p:spTree>
    <p:extLst>
      <p:ext uri="{BB962C8B-B14F-4D97-AF65-F5344CB8AC3E}">
        <p14:creationId xmlns:p14="http://schemas.microsoft.com/office/powerpoint/2010/main" val="22011956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https://www.linkedin.com/business/talent/blog/product-tips/linkedin-profile-summaries-that-we-love-and-how-to-boost-your-own</a:t>
            </a:r>
          </a:p>
        </p:txBody>
      </p:sp>
      <p:sp>
        <p:nvSpPr>
          <p:cNvPr id="4" name="Slide Number Placeholder 3"/>
          <p:cNvSpPr>
            <a:spLocks noGrp="1"/>
          </p:cNvSpPr>
          <p:nvPr>
            <p:ph type="sldNum" sz="quarter" idx="5"/>
          </p:nvPr>
        </p:nvSpPr>
        <p:spPr/>
        <p:txBody>
          <a:bodyPr/>
          <a:lstStyle/>
          <a:p>
            <a:fld id="{9239DD76-6F3D-1A42-8AFB-7E5F8ED43188}" type="slidenum">
              <a:rPr lang="en-US" smtClean="0"/>
              <a:t>19</a:t>
            </a:fld>
            <a:endParaRPr lang="en-US" dirty="0"/>
          </a:p>
        </p:txBody>
      </p:sp>
    </p:spTree>
    <p:extLst>
      <p:ext uri="{BB962C8B-B14F-4D97-AF65-F5344CB8AC3E}">
        <p14:creationId xmlns:p14="http://schemas.microsoft.com/office/powerpoint/2010/main" val="2960216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https://www.linkedin.com/business/talent/blog/product-tips/linkedin-profile-summaries-that-we-love-and-how-to-boost-your-own</a:t>
            </a:r>
          </a:p>
        </p:txBody>
      </p:sp>
      <p:sp>
        <p:nvSpPr>
          <p:cNvPr id="4" name="Slide Number Placeholder 3"/>
          <p:cNvSpPr>
            <a:spLocks noGrp="1"/>
          </p:cNvSpPr>
          <p:nvPr>
            <p:ph type="sldNum" sz="quarter" idx="5"/>
          </p:nvPr>
        </p:nvSpPr>
        <p:spPr/>
        <p:txBody>
          <a:bodyPr/>
          <a:lstStyle/>
          <a:p>
            <a:fld id="{9239DD76-6F3D-1A42-8AFB-7E5F8ED43188}" type="slidenum">
              <a:rPr lang="en-US" smtClean="0"/>
              <a:t>21</a:t>
            </a:fld>
            <a:endParaRPr lang="en-US" dirty="0"/>
          </a:p>
        </p:txBody>
      </p:sp>
    </p:spTree>
    <p:extLst>
      <p:ext uri="{BB962C8B-B14F-4D97-AF65-F5344CB8AC3E}">
        <p14:creationId xmlns:p14="http://schemas.microsoft.com/office/powerpoint/2010/main" val="19378565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https://www.linkedin.com/help/linkedin/answer/a554351</a:t>
            </a:r>
          </a:p>
        </p:txBody>
      </p:sp>
      <p:sp>
        <p:nvSpPr>
          <p:cNvPr id="4" name="Slide Number Placeholder 3"/>
          <p:cNvSpPr>
            <a:spLocks noGrp="1"/>
          </p:cNvSpPr>
          <p:nvPr>
            <p:ph type="sldNum" sz="quarter" idx="5"/>
          </p:nvPr>
        </p:nvSpPr>
        <p:spPr/>
        <p:txBody>
          <a:bodyPr/>
          <a:lstStyle/>
          <a:p>
            <a:fld id="{9239DD76-6F3D-1A42-8AFB-7E5F8ED43188}" type="slidenum">
              <a:rPr lang="en-US" smtClean="0"/>
              <a:t>23</a:t>
            </a:fld>
            <a:endParaRPr lang="en-US" dirty="0"/>
          </a:p>
        </p:txBody>
      </p:sp>
    </p:spTree>
    <p:extLst>
      <p:ext uri="{BB962C8B-B14F-4D97-AF65-F5344CB8AC3E}">
        <p14:creationId xmlns:p14="http://schemas.microsoft.com/office/powerpoint/2010/main" val="2930599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1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5.xml.rels><?xml version="1.0" encoding="UTF-8" standalone="yes"?>
<Relationships xmlns="http://schemas.openxmlformats.org/package/2006/relationships"><Relationship Id="rId8" Type="http://schemas.openxmlformats.org/officeDocument/2006/relationships/image" Target="../media/image44.svg"/><Relationship Id="rId3" Type="http://schemas.openxmlformats.org/officeDocument/2006/relationships/image" Target="../media/image39.svg"/><Relationship Id="rId7" Type="http://schemas.openxmlformats.org/officeDocument/2006/relationships/image" Target="../media/image43.svg"/><Relationship Id="rId2" Type="http://schemas.openxmlformats.org/officeDocument/2006/relationships/image" Target="../media/image38.svg"/><Relationship Id="rId1" Type="http://schemas.openxmlformats.org/officeDocument/2006/relationships/slideLayout" Target="../slideLayouts/slideLayout11.xml"/><Relationship Id="rId6" Type="http://schemas.openxmlformats.org/officeDocument/2006/relationships/image" Target="../media/image42.svg"/><Relationship Id="rId11" Type="http://schemas.openxmlformats.org/officeDocument/2006/relationships/image" Target="../media/image47.svg"/><Relationship Id="rId5" Type="http://schemas.openxmlformats.org/officeDocument/2006/relationships/image" Target="../media/image41.svg"/><Relationship Id="rId10" Type="http://schemas.openxmlformats.org/officeDocument/2006/relationships/image" Target="../media/image46.svg"/><Relationship Id="rId4" Type="http://schemas.openxmlformats.org/officeDocument/2006/relationships/image" Target="../media/image40.svg"/><Relationship Id="rId9" Type="http://schemas.openxmlformats.org/officeDocument/2006/relationships/image" Target="../media/image45.svg"/></Relationships>
</file>

<file path=ppt/slides/_rels/slide16.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68.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xml"/><Relationship Id="rId1" Type="http://schemas.openxmlformats.org/officeDocument/2006/relationships/slideLayout" Target="../slideLayouts/slideLayout68.xml"/><Relationship Id="rId4" Type="http://schemas.openxmlformats.org/officeDocument/2006/relationships/hyperlink" Target="https://snapbar.com/studio/guide-to-linkedin-headshots"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3.xml"/><Relationship Id="rId1" Type="http://schemas.openxmlformats.org/officeDocument/2006/relationships/slideLayout" Target="../slideLayouts/slideLayout68.xml"/><Relationship Id="rId5" Type="http://schemas.openxmlformats.org/officeDocument/2006/relationships/image" Target="../media/image52.png"/><Relationship Id="rId4" Type="http://schemas.openxmlformats.org/officeDocument/2006/relationships/image" Target="../media/image51.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8.xml"/></Relationships>
</file>

<file path=ppt/slides/_rels/slide24.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68.xml"/></Relationships>
</file>

<file path=ppt/slides/_rels/slide25.xml.rels><?xml version="1.0" encoding="UTF-8" standalone="yes"?>
<Relationships xmlns="http://schemas.openxmlformats.org/package/2006/relationships"><Relationship Id="rId2" Type="http://schemas.openxmlformats.org/officeDocument/2006/relationships/image" Target="../media/image54.svg"/><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3" Type="http://schemas.openxmlformats.org/officeDocument/2006/relationships/image" Target="../media/image31.svg"/><Relationship Id="rId2" Type="http://schemas.openxmlformats.org/officeDocument/2006/relationships/image" Target="../media/image30.svg"/><Relationship Id="rId1" Type="http://schemas.openxmlformats.org/officeDocument/2006/relationships/slideLayout" Target="../slideLayouts/slideLayout74.xml"/></Relationships>
</file>

<file path=ppt/slides/_rels/slide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35.xml"/><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video" Target="https://www.youtube.com/embed/0a0Vm0zHFh0?feature=oembed" TargetMode="External"/><Relationship Id="rId4" Type="http://schemas.openxmlformats.org/officeDocument/2006/relationships/image" Target="../media/image36.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4.10: Personal Branding and LinkedIn</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D0F7D78C-03C5-E64F-D813-BA7DD9BB659B}"/>
              </a:ext>
            </a:extLst>
          </p:cNvPr>
          <p:cNvSpPr>
            <a:spLocks noGrp="1"/>
          </p:cNvSpPr>
          <p:nvPr>
            <p:ph idx="1"/>
          </p:nvPr>
        </p:nvSpPr>
        <p:spPr/>
        <p:txBody>
          <a:bodyPr/>
          <a:lstStyle/>
          <a:p>
            <a:pPr marL="457200" indent="-457200">
              <a:buFont typeface="+mj-lt"/>
              <a:buAutoNum type="arabicPeriod"/>
            </a:pPr>
            <a:r>
              <a:rPr lang="en-US" dirty="0"/>
              <a:t>Rate yourself in each area according to the scale. Be honest!</a:t>
            </a:r>
          </a:p>
          <a:p>
            <a:pPr marL="457200" indent="-457200">
              <a:buFont typeface="+mj-lt"/>
              <a:buAutoNum type="arabicPeriod"/>
            </a:pPr>
            <a:endParaRPr lang="en-US" dirty="0"/>
          </a:p>
          <a:p>
            <a:pPr marL="457200" indent="-457200">
              <a:buFont typeface="+mj-lt"/>
              <a:buAutoNum type="arabicPeriod"/>
            </a:pPr>
            <a:r>
              <a:rPr lang="en-US" dirty="0"/>
              <a:t>Identify your strongest areas and your areas for growth from the four groups.</a:t>
            </a:r>
          </a:p>
          <a:p>
            <a:pPr marL="457200" indent="-457200">
              <a:buFont typeface="+mj-lt"/>
              <a:buAutoNum type="arabicPeriod"/>
            </a:pPr>
            <a:endParaRPr lang="en-US" dirty="0"/>
          </a:p>
          <a:p>
            <a:pPr marL="457200" indent="-457200">
              <a:buFont typeface="+mj-lt"/>
              <a:buAutoNum type="arabicPeriod"/>
            </a:pPr>
            <a:r>
              <a:rPr lang="en-US" dirty="0"/>
              <a:t>Pair up with another member matching strengths to growth areas. Give each other advice on how to develop and improve these areas. </a:t>
            </a:r>
          </a:p>
          <a:p>
            <a:pPr marL="457200" indent="-457200">
              <a:buFont typeface="+mj-lt"/>
              <a:buAutoNum type="arabicPeriod"/>
            </a:pPr>
            <a:endParaRPr lang="en-US" dirty="0"/>
          </a:p>
        </p:txBody>
      </p:sp>
      <p:sp>
        <p:nvSpPr>
          <p:cNvPr id="3" name="Title 2">
            <a:extLst>
              <a:ext uri="{FF2B5EF4-FFF2-40B4-BE49-F238E27FC236}">
                <a16:creationId xmlns:a16="http://schemas.microsoft.com/office/drawing/2014/main" id="{965F9801-F0B5-3559-65A9-2BF9C630DB1C}"/>
              </a:ext>
            </a:extLst>
          </p:cNvPr>
          <p:cNvSpPr>
            <a:spLocks noGrp="1"/>
          </p:cNvSpPr>
          <p:nvPr>
            <p:ph type="title"/>
          </p:nvPr>
        </p:nvSpPr>
        <p:spPr/>
        <p:txBody>
          <a:bodyPr/>
          <a:lstStyle/>
          <a:p>
            <a:r>
              <a:rPr lang="en-US" sz="3200" b="1" dirty="0"/>
              <a:t>Complete the Brand Evaluation Survey</a:t>
            </a:r>
            <a:endParaRPr lang="en-US" dirty="0"/>
          </a:p>
        </p:txBody>
      </p:sp>
    </p:spTree>
    <p:extLst>
      <p:ext uri="{BB962C8B-B14F-4D97-AF65-F5344CB8AC3E}">
        <p14:creationId xmlns:p14="http://schemas.microsoft.com/office/powerpoint/2010/main" val="14790094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2C85210D-AE63-804D-3779-27D756880690}"/>
              </a:ext>
            </a:extLst>
          </p:cNvPr>
          <p:cNvSpPr>
            <a:spLocks noGrp="1"/>
          </p:cNvSpPr>
          <p:nvPr>
            <p:ph idx="1"/>
          </p:nvPr>
        </p:nvSpPr>
        <p:spPr/>
        <p:txBody>
          <a:bodyPr/>
          <a:lstStyle/>
          <a:p>
            <a:r>
              <a:rPr lang="en-US" dirty="0"/>
              <a:t>How did you feel after completing the brand evaluation survey? </a:t>
            </a:r>
          </a:p>
          <a:p>
            <a:r>
              <a:rPr lang="en-US" dirty="0"/>
              <a:t>Are there things you want to be part of your brand that aren’t currently? </a:t>
            </a:r>
          </a:p>
          <a:p>
            <a:r>
              <a:rPr lang="en-US" dirty="0"/>
              <a:t>How might you develop those?</a:t>
            </a:r>
          </a:p>
        </p:txBody>
      </p:sp>
      <p:sp>
        <p:nvSpPr>
          <p:cNvPr id="3" name="Title 2">
            <a:extLst>
              <a:ext uri="{FF2B5EF4-FFF2-40B4-BE49-F238E27FC236}">
                <a16:creationId xmlns:a16="http://schemas.microsoft.com/office/drawing/2014/main" id="{FDE7DA4A-F683-7A51-97FC-B66B58550A7E}"/>
              </a:ext>
            </a:extLst>
          </p:cNvPr>
          <p:cNvSpPr>
            <a:spLocks noGrp="1"/>
          </p:cNvSpPr>
          <p:nvPr>
            <p:ph type="title"/>
          </p:nvPr>
        </p:nvSpPr>
        <p:spPr/>
        <p:txBody>
          <a:bodyPr/>
          <a:lstStyle/>
          <a:p>
            <a:r>
              <a:rPr lang="en-US" dirty="0"/>
              <a:t>Reflection Questions</a:t>
            </a:r>
          </a:p>
        </p:txBody>
      </p:sp>
    </p:spTree>
    <p:extLst>
      <p:ext uri="{BB962C8B-B14F-4D97-AF65-F5344CB8AC3E}">
        <p14:creationId xmlns:p14="http://schemas.microsoft.com/office/powerpoint/2010/main" val="39259826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E7ECA-FFF5-7954-BE71-DDFB135F2041}"/>
              </a:ext>
            </a:extLst>
          </p:cNvPr>
          <p:cNvSpPr>
            <a:spLocks noGrp="1"/>
          </p:cNvSpPr>
          <p:nvPr>
            <p:ph type="title"/>
          </p:nvPr>
        </p:nvSpPr>
        <p:spPr/>
        <p:txBody>
          <a:bodyPr/>
          <a:lstStyle/>
          <a:p>
            <a:r>
              <a:rPr lang="en-US" dirty="0"/>
              <a:t>Creating a LinkedIn Profile</a:t>
            </a:r>
          </a:p>
        </p:txBody>
      </p:sp>
      <p:sp>
        <p:nvSpPr>
          <p:cNvPr id="3" name="Text Placeholder 2">
            <a:extLst>
              <a:ext uri="{FF2B5EF4-FFF2-40B4-BE49-F238E27FC236}">
                <a16:creationId xmlns:a16="http://schemas.microsoft.com/office/drawing/2014/main" id="{578BA688-CAC0-0B01-46DA-1F6FEE75D2A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6261771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5DD585-6B11-ED66-946B-DCC2F49BFF44}"/>
              </a:ext>
            </a:extLst>
          </p:cNvPr>
          <p:cNvSpPr>
            <a:spLocks noGrp="1"/>
          </p:cNvSpPr>
          <p:nvPr>
            <p:ph type="title"/>
          </p:nvPr>
        </p:nvSpPr>
        <p:spPr/>
        <p:txBody>
          <a:bodyPr/>
          <a:lstStyle/>
          <a:p>
            <a:r>
              <a:rPr lang="en-US" dirty="0"/>
              <a:t>LinkedIn</a:t>
            </a:r>
          </a:p>
        </p:txBody>
      </p:sp>
      <p:sp>
        <p:nvSpPr>
          <p:cNvPr id="3" name="Content Placeholder 2">
            <a:extLst>
              <a:ext uri="{FF2B5EF4-FFF2-40B4-BE49-F238E27FC236}">
                <a16:creationId xmlns:a16="http://schemas.microsoft.com/office/drawing/2014/main" id="{D0CADA2D-D61C-467B-FD20-97F97C18F82F}"/>
              </a:ext>
            </a:extLst>
          </p:cNvPr>
          <p:cNvSpPr>
            <a:spLocks noGrp="1"/>
          </p:cNvSpPr>
          <p:nvPr>
            <p:ph sz="half" idx="1"/>
          </p:nvPr>
        </p:nvSpPr>
        <p:spPr/>
        <p:txBody>
          <a:bodyPr>
            <a:normAutofit/>
          </a:bodyPr>
          <a:lstStyle/>
          <a:p>
            <a:r>
              <a:rPr lang="en-US" dirty="0"/>
              <a:t>An online network for business professionals – that includes young people too! </a:t>
            </a:r>
          </a:p>
          <a:p>
            <a:r>
              <a:rPr lang="en-US" dirty="0"/>
              <a:t>It's different than other social networking sites because it's designed specifically for professional networking -- finding a job, discovering sales leads, connecting with potential business partners.  </a:t>
            </a:r>
          </a:p>
          <a:p>
            <a:r>
              <a:rPr lang="en-US" dirty="0"/>
              <a:t>93% of recruiters are using LinkedIn to find their future employees. Almost 100% use to initially screen applicants. </a:t>
            </a:r>
          </a:p>
          <a:p>
            <a:pPr marL="0" indent="0">
              <a:buNone/>
            </a:pPr>
            <a:endParaRPr lang="en-US" dirty="0"/>
          </a:p>
        </p:txBody>
      </p:sp>
      <p:pic>
        <p:nvPicPr>
          <p:cNvPr id="5" name="Content Placeholder 4">
            <a:extLst>
              <a:ext uri="{FF2B5EF4-FFF2-40B4-BE49-F238E27FC236}">
                <a16:creationId xmlns:a16="http://schemas.microsoft.com/office/drawing/2014/main" id="{2EB1CF69-68DD-7C3A-D11D-A0F77E16576F}"/>
              </a:ext>
            </a:extLst>
          </p:cNvPr>
          <p:cNvPicPr>
            <a:picLocks noGrp="1" noChangeAspect="1"/>
          </p:cNvPicPr>
          <p:nvPr>
            <p:ph sz="half" idx="2"/>
          </p:nvPr>
        </p:nvPicPr>
        <p:blipFill>
          <a:blip r:embed="rId2"/>
          <a:stretch>
            <a:fillRect/>
          </a:stretch>
        </p:blipFill>
        <p:spPr>
          <a:xfrm>
            <a:off x="6964680" y="1737360"/>
            <a:ext cx="4389120" cy="4389120"/>
          </a:xfrm>
          <a:prstGeom prst="rect">
            <a:avLst/>
          </a:prstGeom>
        </p:spPr>
      </p:pic>
    </p:spTree>
    <p:extLst>
      <p:ext uri="{BB962C8B-B14F-4D97-AF65-F5344CB8AC3E}">
        <p14:creationId xmlns:p14="http://schemas.microsoft.com/office/powerpoint/2010/main" val="425599716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B60096FC-ED94-70F6-9C53-875D7C743C7F}"/>
              </a:ext>
            </a:extLst>
          </p:cNvPr>
          <p:cNvSpPr>
            <a:spLocks noGrp="1"/>
          </p:cNvSpPr>
          <p:nvPr>
            <p:ph idx="1"/>
          </p:nvPr>
        </p:nvSpPr>
        <p:spPr/>
        <p:txBody>
          <a:bodyPr/>
          <a:lstStyle/>
          <a:p>
            <a:r>
              <a:rPr lang="en-US" b="1" dirty="0"/>
              <a:t>First and foremost: to get a job!</a:t>
            </a:r>
            <a:br>
              <a:rPr lang="en-US" b="1" dirty="0"/>
            </a:br>
            <a:r>
              <a:rPr lang="en-US" dirty="0"/>
              <a:t>And it’s your job is to make it easy for your reader to hire you, and to do that, you need to tell them how you can do the work they need you to do, and that you have the characteristics of their ideal employee. </a:t>
            </a:r>
          </a:p>
          <a:p>
            <a:r>
              <a:rPr lang="en-US" sz="2400" dirty="0"/>
              <a:t>You’ll also grow your professional network and maintain a positive online presence that may help you in your future work or job search.</a:t>
            </a:r>
            <a:endParaRPr lang="en-US" dirty="0"/>
          </a:p>
        </p:txBody>
      </p:sp>
      <p:sp>
        <p:nvSpPr>
          <p:cNvPr id="3" name="Title 2">
            <a:extLst>
              <a:ext uri="{FF2B5EF4-FFF2-40B4-BE49-F238E27FC236}">
                <a16:creationId xmlns:a16="http://schemas.microsoft.com/office/drawing/2014/main" id="{FBCE1D0C-185F-F303-B754-50E9E01C46D8}"/>
              </a:ext>
            </a:extLst>
          </p:cNvPr>
          <p:cNvSpPr>
            <a:spLocks noGrp="1"/>
          </p:cNvSpPr>
          <p:nvPr>
            <p:ph type="title"/>
          </p:nvPr>
        </p:nvSpPr>
        <p:spPr/>
        <p:txBody>
          <a:bodyPr/>
          <a:lstStyle/>
          <a:p>
            <a:r>
              <a:rPr lang="en-US" dirty="0"/>
              <a:t>Why should young people be on LinkedIn?</a:t>
            </a:r>
          </a:p>
        </p:txBody>
      </p:sp>
    </p:spTree>
    <p:extLst>
      <p:ext uri="{BB962C8B-B14F-4D97-AF65-F5344CB8AC3E}">
        <p14:creationId xmlns:p14="http://schemas.microsoft.com/office/powerpoint/2010/main" val="114428532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BB4FCAA-FB1E-5441-26F8-316394B66621}"/>
              </a:ext>
            </a:extLst>
          </p:cNvPr>
          <p:cNvSpPr>
            <a:spLocks noGrp="1"/>
          </p:cNvSpPr>
          <p:nvPr>
            <p:ph type="title"/>
          </p:nvPr>
        </p:nvSpPr>
        <p:spPr/>
        <p:txBody>
          <a:bodyPr/>
          <a:lstStyle/>
          <a:p>
            <a:r>
              <a:rPr lang="en-US" dirty="0"/>
              <a:t>Creating Your Profile</a:t>
            </a:r>
          </a:p>
        </p:txBody>
      </p:sp>
      <p:grpSp>
        <p:nvGrpSpPr>
          <p:cNvPr id="32" name="Group 31">
            <a:extLst>
              <a:ext uri="{FF2B5EF4-FFF2-40B4-BE49-F238E27FC236}">
                <a16:creationId xmlns:a16="http://schemas.microsoft.com/office/drawing/2014/main" id="{30CC75FA-EB34-A2A4-988C-FDA101F5FE5E}"/>
              </a:ext>
            </a:extLst>
          </p:cNvPr>
          <p:cNvGrpSpPr/>
          <p:nvPr/>
        </p:nvGrpSpPr>
        <p:grpSpPr>
          <a:xfrm>
            <a:off x="847085" y="2794566"/>
            <a:ext cx="10504179" cy="2092779"/>
            <a:chOff x="847085" y="2794566"/>
            <a:chExt cx="10504179" cy="2092779"/>
          </a:xfrm>
        </p:grpSpPr>
        <p:sp>
          <p:nvSpPr>
            <p:cNvPr id="17" name="Rectangle: Top Corners Rounded 16">
              <a:extLst>
                <a:ext uri="{FF2B5EF4-FFF2-40B4-BE49-F238E27FC236}">
                  <a16:creationId xmlns:a16="http://schemas.microsoft.com/office/drawing/2014/main" id="{93138DB4-BFC9-407C-4A41-C854CF8AD3CF}"/>
                </a:ext>
              </a:extLst>
            </p:cNvPr>
            <p:cNvSpPr/>
            <p:nvPr/>
          </p:nvSpPr>
          <p:spPr>
            <a:xfrm>
              <a:off x="847085" y="2794566"/>
              <a:ext cx="1823828" cy="1361449"/>
            </a:xfrm>
            <a:prstGeom prst="round2SameRect">
              <a:avLst>
                <a:gd name="adj1" fmla="val 8000"/>
                <a:gd name="adj2" fmla="val 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18" name="Freeform: Shape 17">
              <a:extLst>
                <a:ext uri="{FF2B5EF4-FFF2-40B4-BE49-F238E27FC236}">
                  <a16:creationId xmlns:a16="http://schemas.microsoft.com/office/drawing/2014/main" id="{BE15144F-1B83-F00F-8F3F-A26CC3AC8202}"/>
                </a:ext>
              </a:extLst>
            </p:cNvPr>
            <p:cNvSpPr/>
            <p:nvPr/>
          </p:nvSpPr>
          <p:spPr>
            <a:xfrm>
              <a:off x="847085" y="4156016"/>
              <a:ext cx="1823828" cy="585423"/>
            </a:xfrm>
            <a:custGeom>
              <a:avLst/>
              <a:gdLst>
                <a:gd name="connsiteX0" fmla="*/ 0 w 1823828"/>
                <a:gd name="connsiteY0" fmla="*/ 0 h 585423"/>
                <a:gd name="connsiteX1" fmla="*/ 1823828 w 1823828"/>
                <a:gd name="connsiteY1" fmla="*/ 0 h 585423"/>
                <a:gd name="connsiteX2" fmla="*/ 1823828 w 1823828"/>
                <a:gd name="connsiteY2" fmla="*/ 585423 h 585423"/>
                <a:gd name="connsiteX3" fmla="*/ 0 w 1823828"/>
                <a:gd name="connsiteY3" fmla="*/ 585423 h 585423"/>
                <a:gd name="connsiteX4" fmla="*/ 0 w 1823828"/>
                <a:gd name="connsiteY4" fmla="*/ 0 h 585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828" h="585423">
                  <a:moveTo>
                    <a:pt x="0" y="0"/>
                  </a:moveTo>
                  <a:lnTo>
                    <a:pt x="1823828" y="0"/>
                  </a:lnTo>
                  <a:lnTo>
                    <a:pt x="1823828" y="585423"/>
                  </a:lnTo>
                  <a:lnTo>
                    <a:pt x="0" y="585423"/>
                  </a:lnTo>
                  <a:lnTo>
                    <a:pt x="0" y="0"/>
                  </a:lnTo>
                  <a:close/>
                </a:path>
              </a:pathLst>
            </a:custGeom>
            <a:solidFill>
              <a:schemeClr val="bg2"/>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5720" tIns="0" rIns="554682" bIns="0" numCol="1" spcCol="1270" anchor="ctr" anchorCtr="0">
              <a:noAutofit/>
            </a:bodyPr>
            <a:lstStyle/>
            <a:p>
              <a:pPr marL="0" lvl="0" indent="0" algn="l" defTabSz="533400">
                <a:lnSpc>
                  <a:spcPct val="90000"/>
                </a:lnSpc>
                <a:spcBef>
                  <a:spcPct val="0"/>
                </a:spcBef>
                <a:spcAft>
                  <a:spcPct val="35000"/>
                </a:spcAft>
                <a:buNone/>
              </a:pPr>
              <a:r>
                <a:rPr lang="en-US" sz="1200" b="1" kern="1200" dirty="0">
                  <a:latin typeface="Noto Sans" panose="020B0502040504020204" pitchFamily="34" charset="0"/>
                  <a:ea typeface="Noto Sans" panose="020B0502040504020204" pitchFamily="34" charset="0"/>
                  <a:cs typeface="Noto Sans" panose="020B0502040504020204" pitchFamily="34" charset="0"/>
                </a:rPr>
                <a:t>Add a photo</a:t>
              </a:r>
            </a:p>
          </p:txBody>
        </p:sp>
        <p:sp>
          <p:nvSpPr>
            <p:cNvPr id="19" name="Oval 18" descr="Badge 1 with solid fill">
              <a:extLst>
                <a:ext uri="{FF2B5EF4-FFF2-40B4-BE49-F238E27FC236}">
                  <a16:creationId xmlns:a16="http://schemas.microsoft.com/office/drawing/2014/main" id="{147C4E32-3796-25B1-4846-D5C2DD6F5DE0}"/>
                </a:ext>
              </a:extLst>
            </p:cNvPr>
            <p:cNvSpPr/>
            <p:nvPr/>
          </p:nvSpPr>
          <p:spPr>
            <a:xfrm>
              <a:off x="2183065" y="4249005"/>
              <a:ext cx="638340" cy="638340"/>
            </a:xfrm>
            <a:prstGeom prst="ellipse">
              <a:avLst/>
            </a:prstGeom>
            <a:blipFill>
              <a:blip>
                <a:extLst>
                  <a:ext uri="{96DAC541-7B7A-43D3-8B79-37D633B846F1}">
                    <asvg:svgBlip xmlns:asvg="http://schemas.microsoft.com/office/drawing/2016/SVG/main" r:embed="rId2"/>
                  </a:ext>
                </a:extLst>
              </a:blip>
              <a:srcRect/>
              <a:stretch>
                <a:fillRect/>
              </a:stretch>
            </a:blipFill>
            <a:ln>
              <a:solidFill>
                <a:schemeClr val="accent1">
                  <a:alpha val="90000"/>
                </a:scheme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20" name="Rectangle: Top Corners Rounded 19">
              <a:extLst>
                <a:ext uri="{FF2B5EF4-FFF2-40B4-BE49-F238E27FC236}">
                  <a16:creationId xmlns:a16="http://schemas.microsoft.com/office/drawing/2014/main" id="{9F0344AE-3A4F-3EBB-AC0D-C38F2AD576AD}"/>
                </a:ext>
              </a:extLst>
            </p:cNvPr>
            <p:cNvSpPr/>
            <p:nvPr/>
          </p:nvSpPr>
          <p:spPr>
            <a:xfrm>
              <a:off x="2979550" y="2794566"/>
              <a:ext cx="1823828" cy="1361449"/>
            </a:xfrm>
            <a:prstGeom prst="round2SameRect">
              <a:avLst>
                <a:gd name="adj1" fmla="val 8000"/>
                <a:gd name="adj2" fmla="val 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21" name="Freeform: Shape 20">
              <a:extLst>
                <a:ext uri="{FF2B5EF4-FFF2-40B4-BE49-F238E27FC236}">
                  <a16:creationId xmlns:a16="http://schemas.microsoft.com/office/drawing/2014/main" id="{37A5131E-F508-385F-5C0A-265CF85EFBF0}"/>
                </a:ext>
              </a:extLst>
            </p:cNvPr>
            <p:cNvSpPr/>
            <p:nvPr/>
          </p:nvSpPr>
          <p:spPr>
            <a:xfrm>
              <a:off x="2979550" y="4156016"/>
              <a:ext cx="1823828" cy="585423"/>
            </a:xfrm>
            <a:custGeom>
              <a:avLst/>
              <a:gdLst>
                <a:gd name="connsiteX0" fmla="*/ 0 w 1823828"/>
                <a:gd name="connsiteY0" fmla="*/ 0 h 585423"/>
                <a:gd name="connsiteX1" fmla="*/ 1823828 w 1823828"/>
                <a:gd name="connsiteY1" fmla="*/ 0 h 585423"/>
                <a:gd name="connsiteX2" fmla="*/ 1823828 w 1823828"/>
                <a:gd name="connsiteY2" fmla="*/ 585423 h 585423"/>
                <a:gd name="connsiteX3" fmla="*/ 0 w 1823828"/>
                <a:gd name="connsiteY3" fmla="*/ 585423 h 585423"/>
                <a:gd name="connsiteX4" fmla="*/ 0 w 1823828"/>
                <a:gd name="connsiteY4" fmla="*/ 0 h 585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828" h="585423">
                  <a:moveTo>
                    <a:pt x="0" y="0"/>
                  </a:moveTo>
                  <a:lnTo>
                    <a:pt x="1823828" y="0"/>
                  </a:lnTo>
                  <a:lnTo>
                    <a:pt x="1823828" y="585423"/>
                  </a:lnTo>
                  <a:lnTo>
                    <a:pt x="0" y="585423"/>
                  </a:lnTo>
                  <a:lnTo>
                    <a:pt x="0" y="0"/>
                  </a:lnTo>
                  <a:close/>
                </a:path>
              </a:pathLst>
            </a:custGeom>
            <a:solidFill>
              <a:schemeClr val="bg2"/>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5720" tIns="0" rIns="554682" bIns="0" numCol="1" spcCol="1270" anchor="ctr" anchorCtr="0">
              <a:noAutofit/>
            </a:bodyPr>
            <a:lstStyle/>
            <a:p>
              <a:pPr marL="0" lvl="0" indent="0" algn="l" defTabSz="533400">
                <a:lnSpc>
                  <a:spcPct val="90000"/>
                </a:lnSpc>
                <a:spcBef>
                  <a:spcPct val="0"/>
                </a:spcBef>
                <a:spcAft>
                  <a:spcPct val="35000"/>
                </a:spcAft>
                <a:buNone/>
              </a:pPr>
              <a:r>
                <a:rPr lang="en-US" sz="1200" b="1" kern="1200" dirty="0">
                  <a:latin typeface="Noto Sans" panose="020B0502040504020204" pitchFamily="34" charset="0"/>
                  <a:ea typeface="Noto Sans" panose="020B0502040504020204" pitchFamily="34" charset="0"/>
                  <a:cs typeface="Noto Sans" panose="020B0502040504020204" pitchFamily="34" charset="0"/>
                </a:rPr>
                <a:t>Make your headline stand out</a:t>
              </a:r>
            </a:p>
          </p:txBody>
        </p:sp>
        <p:sp>
          <p:nvSpPr>
            <p:cNvPr id="22" name="Oval 21" descr="Badge with solid fill">
              <a:extLst>
                <a:ext uri="{FF2B5EF4-FFF2-40B4-BE49-F238E27FC236}">
                  <a16:creationId xmlns:a16="http://schemas.microsoft.com/office/drawing/2014/main" id="{B34DE821-6B3D-46C5-B5F8-AD7F33FE8F2C}"/>
                </a:ext>
              </a:extLst>
            </p:cNvPr>
            <p:cNvSpPr/>
            <p:nvPr/>
          </p:nvSpPr>
          <p:spPr>
            <a:xfrm>
              <a:off x="4315530" y="4249005"/>
              <a:ext cx="638340" cy="638340"/>
            </a:xfrm>
            <a:prstGeom prst="ellipse">
              <a:avLst/>
            </a:prstGeom>
            <a:blipFill>
              <a:blip>
                <a:extLst>
                  <a:ext uri="{96DAC541-7B7A-43D3-8B79-37D633B846F1}">
                    <asvg:svgBlip xmlns:asvg="http://schemas.microsoft.com/office/drawing/2016/SVG/main" r:embed="rId3"/>
                  </a:ext>
                </a:extLst>
              </a:blip>
              <a:srcRect/>
              <a:stretch>
                <a:fillRect/>
              </a:stretch>
            </a:blipFill>
            <a:ln>
              <a:solidFill>
                <a:schemeClr val="accent1">
                  <a:alpha val="90000"/>
                </a:scheme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23" name="Rectangle: Top Corners Rounded 22">
              <a:extLst>
                <a:ext uri="{FF2B5EF4-FFF2-40B4-BE49-F238E27FC236}">
                  <a16:creationId xmlns:a16="http://schemas.microsoft.com/office/drawing/2014/main" id="{0F69CE7D-9B06-E3BC-684D-8A36063E9A4C}"/>
                </a:ext>
              </a:extLst>
            </p:cNvPr>
            <p:cNvSpPr/>
            <p:nvPr/>
          </p:nvSpPr>
          <p:spPr>
            <a:xfrm>
              <a:off x="5112015" y="2794566"/>
              <a:ext cx="1823828" cy="1361449"/>
            </a:xfrm>
            <a:prstGeom prst="round2SameRect">
              <a:avLst>
                <a:gd name="adj1" fmla="val 8000"/>
                <a:gd name="adj2" fmla="val 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24" name="Freeform: Shape 23">
              <a:extLst>
                <a:ext uri="{FF2B5EF4-FFF2-40B4-BE49-F238E27FC236}">
                  <a16:creationId xmlns:a16="http://schemas.microsoft.com/office/drawing/2014/main" id="{217FEA9A-4229-D67E-979E-4F7D05BB8631}"/>
                </a:ext>
              </a:extLst>
            </p:cNvPr>
            <p:cNvSpPr/>
            <p:nvPr/>
          </p:nvSpPr>
          <p:spPr>
            <a:xfrm>
              <a:off x="5112015" y="4156016"/>
              <a:ext cx="1823828" cy="585423"/>
            </a:xfrm>
            <a:custGeom>
              <a:avLst/>
              <a:gdLst>
                <a:gd name="connsiteX0" fmla="*/ 0 w 1823828"/>
                <a:gd name="connsiteY0" fmla="*/ 0 h 585423"/>
                <a:gd name="connsiteX1" fmla="*/ 1823828 w 1823828"/>
                <a:gd name="connsiteY1" fmla="*/ 0 h 585423"/>
                <a:gd name="connsiteX2" fmla="*/ 1823828 w 1823828"/>
                <a:gd name="connsiteY2" fmla="*/ 585423 h 585423"/>
                <a:gd name="connsiteX3" fmla="*/ 0 w 1823828"/>
                <a:gd name="connsiteY3" fmla="*/ 585423 h 585423"/>
                <a:gd name="connsiteX4" fmla="*/ 0 w 1823828"/>
                <a:gd name="connsiteY4" fmla="*/ 0 h 585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828" h="585423">
                  <a:moveTo>
                    <a:pt x="0" y="0"/>
                  </a:moveTo>
                  <a:lnTo>
                    <a:pt x="1823828" y="0"/>
                  </a:lnTo>
                  <a:lnTo>
                    <a:pt x="1823828" y="585423"/>
                  </a:lnTo>
                  <a:lnTo>
                    <a:pt x="0" y="585423"/>
                  </a:lnTo>
                  <a:lnTo>
                    <a:pt x="0" y="0"/>
                  </a:lnTo>
                  <a:close/>
                </a:path>
              </a:pathLst>
            </a:custGeom>
            <a:solidFill>
              <a:schemeClr val="bg2"/>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5720" tIns="0" rIns="554682" bIns="0" numCol="1" spcCol="1270" anchor="ctr" anchorCtr="0">
              <a:noAutofit/>
            </a:bodyPr>
            <a:lstStyle/>
            <a:p>
              <a:pPr marL="0" lvl="0" indent="0" algn="l" defTabSz="533400">
                <a:lnSpc>
                  <a:spcPct val="90000"/>
                </a:lnSpc>
                <a:spcBef>
                  <a:spcPct val="0"/>
                </a:spcBef>
                <a:spcAft>
                  <a:spcPct val="35000"/>
                </a:spcAft>
                <a:buNone/>
              </a:pPr>
              <a:r>
                <a:rPr lang="en-US" sz="1200" b="1" kern="1200" dirty="0">
                  <a:latin typeface="Noto Sans" panose="020B0502040504020204" pitchFamily="34" charset="0"/>
                  <a:ea typeface="Noto Sans" panose="020B0502040504020204" pitchFamily="34" charset="0"/>
                  <a:cs typeface="Noto Sans" panose="020B0502040504020204" pitchFamily="34" charset="0"/>
                </a:rPr>
                <a:t>Write a strong summary</a:t>
              </a:r>
            </a:p>
          </p:txBody>
        </p:sp>
        <p:sp>
          <p:nvSpPr>
            <p:cNvPr id="25" name="Oval 24" descr="Badge 3 with solid fill">
              <a:extLst>
                <a:ext uri="{FF2B5EF4-FFF2-40B4-BE49-F238E27FC236}">
                  <a16:creationId xmlns:a16="http://schemas.microsoft.com/office/drawing/2014/main" id="{6FC0FAC0-A914-BE05-1E8C-CF4007E80B56}"/>
                </a:ext>
              </a:extLst>
            </p:cNvPr>
            <p:cNvSpPr/>
            <p:nvPr/>
          </p:nvSpPr>
          <p:spPr>
            <a:xfrm>
              <a:off x="6447994" y="4249005"/>
              <a:ext cx="638340" cy="638340"/>
            </a:xfrm>
            <a:prstGeom prst="ellipse">
              <a:avLst/>
            </a:prstGeom>
            <a:blipFill>
              <a:blip>
                <a:extLst>
                  <a:ext uri="{96DAC541-7B7A-43D3-8B79-37D633B846F1}">
                    <asvg:svgBlip xmlns:asvg="http://schemas.microsoft.com/office/drawing/2016/SVG/main" r:embed="rId4"/>
                  </a:ext>
                </a:extLst>
              </a:blip>
              <a:srcRect/>
              <a:stretch>
                <a:fillRect/>
              </a:stretch>
            </a:blipFill>
            <a:ln>
              <a:solidFill>
                <a:schemeClr val="accent1">
                  <a:alpha val="90000"/>
                </a:scheme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26" name="Rectangle: Top Corners Rounded 25">
              <a:extLst>
                <a:ext uri="{FF2B5EF4-FFF2-40B4-BE49-F238E27FC236}">
                  <a16:creationId xmlns:a16="http://schemas.microsoft.com/office/drawing/2014/main" id="{82BC1B49-D290-B869-162B-65EFFAC8F734}"/>
                </a:ext>
              </a:extLst>
            </p:cNvPr>
            <p:cNvSpPr/>
            <p:nvPr/>
          </p:nvSpPr>
          <p:spPr>
            <a:xfrm>
              <a:off x="7244479" y="2794566"/>
              <a:ext cx="1823828" cy="1361449"/>
            </a:xfrm>
            <a:prstGeom prst="round2SameRect">
              <a:avLst>
                <a:gd name="adj1" fmla="val 8000"/>
                <a:gd name="adj2" fmla="val 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27" name="Freeform: Shape 26">
              <a:extLst>
                <a:ext uri="{FF2B5EF4-FFF2-40B4-BE49-F238E27FC236}">
                  <a16:creationId xmlns:a16="http://schemas.microsoft.com/office/drawing/2014/main" id="{34B25ECE-E54D-1815-3761-76505FED7A18}"/>
                </a:ext>
              </a:extLst>
            </p:cNvPr>
            <p:cNvSpPr/>
            <p:nvPr/>
          </p:nvSpPr>
          <p:spPr>
            <a:xfrm>
              <a:off x="7244479" y="4156016"/>
              <a:ext cx="1823828" cy="585423"/>
            </a:xfrm>
            <a:custGeom>
              <a:avLst/>
              <a:gdLst>
                <a:gd name="connsiteX0" fmla="*/ 0 w 1823828"/>
                <a:gd name="connsiteY0" fmla="*/ 0 h 585423"/>
                <a:gd name="connsiteX1" fmla="*/ 1823828 w 1823828"/>
                <a:gd name="connsiteY1" fmla="*/ 0 h 585423"/>
                <a:gd name="connsiteX2" fmla="*/ 1823828 w 1823828"/>
                <a:gd name="connsiteY2" fmla="*/ 585423 h 585423"/>
                <a:gd name="connsiteX3" fmla="*/ 0 w 1823828"/>
                <a:gd name="connsiteY3" fmla="*/ 585423 h 585423"/>
                <a:gd name="connsiteX4" fmla="*/ 0 w 1823828"/>
                <a:gd name="connsiteY4" fmla="*/ 0 h 585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828" h="585423">
                  <a:moveTo>
                    <a:pt x="0" y="0"/>
                  </a:moveTo>
                  <a:lnTo>
                    <a:pt x="1823828" y="0"/>
                  </a:lnTo>
                  <a:lnTo>
                    <a:pt x="1823828" y="585423"/>
                  </a:lnTo>
                  <a:lnTo>
                    <a:pt x="0" y="585423"/>
                  </a:lnTo>
                  <a:lnTo>
                    <a:pt x="0" y="0"/>
                  </a:lnTo>
                  <a:close/>
                </a:path>
              </a:pathLst>
            </a:custGeom>
            <a:solidFill>
              <a:schemeClr val="bg2"/>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5720" tIns="0" rIns="554682" bIns="0" numCol="1" spcCol="1270" anchor="ctr" anchorCtr="0">
              <a:noAutofit/>
            </a:bodyPr>
            <a:lstStyle/>
            <a:p>
              <a:pPr marL="0" lvl="0" indent="0" algn="l" defTabSz="533400">
                <a:lnSpc>
                  <a:spcPct val="90000"/>
                </a:lnSpc>
                <a:spcBef>
                  <a:spcPct val="0"/>
                </a:spcBef>
                <a:spcAft>
                  <a:spcPct val="35000"/>
                </a:spcAft>
                <a:buNone/>
              </a:pPr>
              <a:r>
                <a:rPr lang="en-US" sz="1200" b="1" kern="1200" dirty="0">
                  <a:latin typeface="Noto Sans" panose="020B0502040504020204" pitchFamily="34" charset="0"/>
                  <a:ea typeface="Noto Sans" panose="020B0502040504020204" pitchFamily="34" charset="0"/>
                  <a:cs typeface="Noto Sans" panose="020B0502040504020204" pitchFamily="34" charset="0"/>
                </a:rPr>
                <a:t>Add work and education experiences</a:t>
              </a:r>
            </a:p>
          </p:txBody>
        </p:sp>
        <p:sp>
          <p:nvSpPr>
            <p:cNvPr id="28" name="Oval 27" descr="Badge 4 with solid fill">
              <a:extLst>
                <a:ext uri="{FF2B5EF4-FFF2-40B4-BE49-F238E27FC236}">
                  <a16:creationId xmlns:a16="http://schemas.microsoft.com/office/drawing/2014/main" id="{7F7EFB23-82E5-2A6D-3BE9-157CB1738FD5}"/>
                </a:ext>
              </a:extLst>
            </p:cNvPr>
            <p:cNvSpPr/>
            <p:nvPr/>
          </p:nvSpPr>
          <p:spPr>
            <a:xfrm>
              <a:off x="8580459" y="4249005"/>
              <a:ext cx="638340" cy="638340"/>
            </a:xfrm>
            <a:prstGeom prst="ellipse">
              <a:avLst/>
            </a:prstGeom>
            <a:blipFill>
              <a:blip>
                <a:extLst>
                  <a:ext uri="{96DAC541-7B7A-43D3-8B79-37D633B846F1}">
                    <asvg:svgBlip xmlns:asvg="http://schemas.microsoft.com/office/drawing/2016/SVG/main" r:embed="rId5"/>
                  </a:ext>
                </a:extLst>
              </a:blip>
              <a:srcRect/>
              <a:stretch>
                <a:fillRect/>
              </a:stretch>
            </a:blipFill>
            <a:ln>
              <a:solidFill>
                <a:schemeClr val="accent1">
                  <a:alpha val="90000"/>
                </a:scheme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29" name="Rectangle: Top Corners Rounded 28">
              <a:extLst>
                <a:ext uri="{FF2B5EF4-FFF2-40B4-BE49-F238E27FC236}">
                  <a16:creationId xmlns:a16="http://schemas.microsoft.com/office/drawing/2014/main" id="{AA67F677-D23F-0799-0464-8A7555933AC5}"/>
                </a:ext>
              </a:extLst>
            </p:cNvPr>
            <p:cNvSpPr/>
            <p:nvPr/>
          </p:nvSpPr>
          <p:spPr>
            <a:xfrm>
              <a:off x="9376944" y="2794566"/>
              <a:ext cx="1823828" cy="1361449"/>
            </a:xfrm>
            <a:prstGeom prst="round2SameRect">
              <a:avLst>
                <a:gd name="adj1" fmla="val 8000"/>
                <a:gd name="adj2" fmla="val 0"/>
              </a:avLst>
            </a:prstGeom>
          </p:spPr>
          <p:style>
            <a:lnRef idx="2">
              <a:schemeClr val="accent1">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a:lstStyle/>
            <a:p>
              <a:endParaRPr lang="en-US" dirty="0"/>
            </a:p>
          </p:txBody>
        </p:sp>
        <p:sp>
          <p:nvSpPr>
            <p:cNvPr id="30" name="Freeform: Shape 29">
              <a:extLst>
                <a:ext uri="{FF2B5EF4-FFF2-40B4-BE49-F238E27FC236}">
                  <a16:creationId xmlns:a16="http://schemas.microsoft.com/office/drawing/2014/main" id="{04912411-6EF6-4D60-57B4-328686D2C982}"/>
                </a:ext>
              </a:extLst>
            </p:cNvPr>
            <p:cNvSpPr/>
            <p:nvPr/>
          </p:nvSpPr>
          <p:spPr>
            <a:xfrm>
              <a:off x="9376944" y="4156016"/>
              <a:ext cx="1823828" cy="585423"/>
            </a:xfrm>
            <a:custGeom>
              <a:avLst/>
              <a:gdLst>
                <a:gd name="connsiteX0" fmla="*/ 0 w 1823828"/>
                <a:gd name="connsiteY0" fmla="*/ 0 h 585423"/>
                <a:gd name="connsiteX1" fmla="*/ 1823828 w 1823828"/>
                <a:gd name="connsiteY1" fmla="*/ 0 h 585423"/>
                <a:gd name="connsiteX2" fmla="*/ 1823828 w 1823828"/>
                <a:gd name="connsiteY2" fmla="*/ 585423 h 585423"/>
                <a:gd name="connsiteX3" fmla="*/ 0 w 1823828"/>
                <a:gd name="connsiteY3" fmla="*/ 585423 h 585423"/>
                <a:gd name="connsiteX4" fmla="*/ 0 w 1823828"/>
                <a:gd name="connsiteY4" fmla="*/ 0 h 5854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23828" h="585423">
                  <a:moveTo>
                    <a:pt x="0" y="0"/>
                  </a:moveTo>
                  <a:lnTo>
                    <a:pt x="1823828" y="0"/>
                  </a:lnTo>
                  <a:lnTo>
                    <a:pt x="1823828" y="585423"/>
                  </a:lnTo>
                  <a:lnTo>
                    <a:pt x="0" y="585423"/>
                  </a:lnTo>
                  <a:lnTo>
                    <a:pt x="0" y="0"/>
                  </a:lnTo>
                  <a:close/>
                </a:path>
              </a:pathLst>
            </a:custGeom>
            <a:solidFill>
              <a:schemeClr val="bg2"/>
            </a:solidFill>
          </p:spPr>
          <p:style>
            <a:lnRef idx="2">
              <a:schemeClr val="accent1">
                <a:hueOff val="0"/>
                <a:satOff val="0"/>
                <a:lumOff val="0"/>
                <a:alphaOff val="0"/>
              </a:schemeClr>
            </a:lnRef>
            <a:fillRef idx="1">
              <a:scrgbClr r="0" g="0" b="0"/>
            </a:fillRef>
            <a:effectRef idx="0">
              <a:schemeClr val="accent1">
                <a:hueOff val="0"/>
                <a:satOff val="0"/>
                <a:lumOff val="0"/>
                <a:alphaOff val="0"/>
              </a:schemeClr>
            </a:effectRef>
            <a:fontRef idx="minor">
              <a:schemeClr val="lt1"/>
            </a:fontRef>
          </p:style>
          <p:txBody>
            <a:bodyPr spcFirstLastPara="0" vert="horz" wrap="square" lIns="45720" tIns="0" rIns="554682" bIns="0" numCol="1" spcCol="1270" anchor="ctr" anchorCtr="0">
              <a:noAutofit/>
            </a:bodyPr>
            <a:lstStyle/>
            <a:p>
              <a:pPr marL="0" lvl="0" indent="0" algn="l" defTabSz="533400">
                <a:lnSpc>
                  <a:spcPct val="90000"/>
                </a:lnSpc>
                <a:spcBef>
                  <a:spcPct val="0"/>
                </a:spcBef>
                <a:spcAft>
                  <a:spcPct val="35000"/>
                </a:spcAft>
                <a:buNone/>
              </a:pPr>
              <a:r>
                <a:rPr lang="en-US" sz="1200" b="1" kern="1200" dirty="0">
                  <a:latin typeface="Noto Sans" panose="020B0502040504020204" pitchFamily="34" charset="0"/>
                  <a:ea typeface="Noto Sans" panose="020B0502040504020204" pitchFamily="34" charset="0"/>
                  <a:cs typeface="Noto Sans" panose="020B0502040504020204" pitchFamily="34" charset="0"/>
                </a:rPr>
                <a:t>List relevant skills</a:t>
              </a:r>
            </a:p>
          </p:txBody>
        </p:sp>
        <p:sp>
          <p:nvSpPr>
            <p:cNvPr id="31" name="Oval 30" descr="Badge 5 with solid fill">
              <a:extLst>
                <a:ext uri="{FF2B5EF4-FFF2-40B4-BE49-F238E27FC236}">
                  <a16:creationId xmlns:a16="http://schemas.microsoft.com/office/drawing/2014/main" id="{097DD74B-827A-6BE0-4548-629B6DC5310B}"/>
                </a:ext>
              </a:extLst>
            </p:cNvPr>
            <p:cNvSpPr/>
            <p:nvPr/>
          </p:nvSpPr>
          <p:spPr>
            <a:xfrm>
              <a:off x="10712924" y="4249005"/>
              <a:ext cx="638340" cy="638340"/>
            </a:xfrm>
            <a:prstGeom prst="ellipse">
              <a:avLst/>
            </a:prstGeom>
            <a:blipFill>
              <a:blip>
                <a:extLst>
                  <a:ext uri="{96DAC541-7B7A-43D3-8B79-37D633B846F1}">
                    <asvg:svgBlip xmlns:asvg="http://schemas.microsoft.com/office/drawing/2016/SVG/main" r:embed="rId6"/>
                  </a:ext>
                </a:extLst>
              </a:blip>
              <a:srcRect/>
              <a:stretch>
                <a:fillRect/>
              </a:stretch>
            </a:blipFill>
            <a:ln>
              <a:solidFill>
                <a:schemeClr val="accent1">
                  <a:alpha val="90000"/>
                </a:schemeClr>
              </a:solidFill>
            </a:ln>
          </p:spPr>
          <p:style>
            <a:lnRef idx="2">
              <a:schemeClr val="accent1">
                <a:alpha val="90000"/>
                <a:tint val="40000"/>
                <a:hueOff val="0"/>
                <a:satOff val="0"/>
                <a:lumOff val="0"/>
                <a:alphaOff val="0"/>
              </a:schemeClr>
            </a:lnRef>
            <a:fillRef idx="1">
              <a:scrgbClr r="0" g="0" b="0"/>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a:lstStyle/>
            <a:p>
              <a:endParaRPr lang="en-US" dirty="0"/>
            </a:p>
          </p:txBody>
        </p:sp>
        <p:pic>
          <p:nvPicPr>
            <p:cNvPr id="7" name="Graphic 6" descr="Camera with solid fill">
              <a:extLst>
                <a:ext uri="{FF2B5EF4-FFF2-40B4-BE49-F238E27FC236}">
                  <a16:creationId xmlns:a16="http://schemas.microsoft.com/office/drawing/2014/main" id="{AFB0F743-E8E5-55DD-733A-835492FFFD3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1326107" y="3067334"/>
              <a:ext cx="914400" cy="914400"/>
            </a:xfrm>
            <a:prstGeom prst="rect">
              <a:avLst/>
            </a:prstGeom>
          </p:spPr>
        </p:pic>
        <p:pic>
          <p:nvPicPr>
            <p:cNvPr id="9" name="Graphic 8" descr="Megaphone1 with solid fill">
              <a:extLst>
                <a:ext uri="{FF2B5EF4-FFF2-40B4-BE49-F238E27FC236}">
                  <a16:creationId xmlns:a16="http://schemas.microsoft.com/office/drawing/2014/main" id="{E052D024-4869-C272-78E6-CF62AAB39C80}"/>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455158" y="3070746"/>
              <a:ext cx="914400" cy="914400"/>
            </a:xfrm>
            <a:prstGeom prst="rect">
              <a:avLst/>
            </a:prstGeom>
          </p:spPr>
        </p:pic>
        <p:pic>
          <p:nvPicPr>
            <p:cNvPr id="11" name="Graphic 10" descr="Typewriter with solid fill">
              <a:extLst>
                <a:ext uri="{FF2B5EF4-FFF2-40B4-BE49-F238E27FC236}">
                  <a16:creationId xmlns:a16="http://schemas.microsoft.com/office/drawing/2014/main" id="{96E43F9D-BDF9-B985-E097-4B16BBF16955}"/>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556913" y="3067334"/>
              <a:ext cx="914400" cy="914400"/>
            </a:xfrm>
            <a:prstGeom prst="rect">
              <a:avLst/>
            </a:prstGeom>
          </p:spPr>
        </p:pic>
        <p:pic>
          <p:nvPicPr>
            <p:cNvPr id="13" name="Graphic 12" descr="Diploma roll with solid fill">
              <a:extLst>
                <a:ext uri="{FF2B5EF4-FFF2-40B4-BE49-F238E27FC236}">
                  <a16:creationId xmlns:a16="http://schemas.microsoft.com/office/drawing/2014/main" id="{F5410F29-A075-1DA2-9B26-CD951A1789F6}"/>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7658668" y="3067334"/>
              <a:ext cx="914400" cy="914400"/>
            </a:xfrm>
            <a:prstGeom prst="rect">
              <a:avLst/>
            </a:prstGeom>
          </p:spPr>
        </p:pic>
        <p:pic>
          <p:nvPicPr>
            <p:cNvPr id="15" name="Graphic 14" descr="Checklist with solid fill">
              <a:extLst>
                <a:ext uri="{FF2B5EF4-FFF2-40B4-BE49-F238E27FC236}">
                  <a16:creationId xmlns:a16="http://schemas.microsoft.com/office/drawing/2014/main" id="{1E850F09-76A6-9220-A2D9-D99D91E7110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9787719" y="3067334"/>
              <a:ext cx="914400" cy="914400"/>
            </a:xfrm>
            <a:prstGeom prst="rect">
              <a:avLst/>
            </a:prstGeom>
          </p:spPr>
        </p:pic>
      </p:grpSp>
    </p:spTree>
    <p:extLst>
      <p:ext uri="{BB962C8B-B14F-4D97-AF65-F5344CB8AC3E}">
        <p14:creationId xmlns:p14="http://schemas.microsoft.com/office/powerpoint/2010/main" val="24695968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9CBAB4-2EF0-3376-F33E-6948DD4928DA}"/>
              </a:ext>
            </a:extLst>
          </p:cNvPr>
          <p:cNvSpPr>
            <a:spLocks noGrp="1"/>
          </p:cNvSpPr>
          <p:nvPr>
            <p:ph type="title"/>
          </p:nvPr>
        </p:nvSpPr>
        <p:spPr/>
        <p:txBody>
          <a:bodyPr>
            <a:normAutofit/>
          </a:bodyPr>
          <a:lstStyle/>
          <a:p>
            <a:r>
              <a:rPr lang="en-US" dirty="0"/>
              <a:t>Turn off notifications while you edit your profile</a:t>
            </a:r>
          </a:p>
        </p:txBody>
      </p:sp>
      <p:sp>
        <p:nvSpPr>
          <p:cNvPr id="3" name="Content Placeholder 2">
            <a:extLst>
              <a:ext uri="{FF2B5EF4-FFF2-40B4-BE49-F238E27FC236}">
                <a16:creationId xmlns:a16="http://schemas.microsoft.com/office/drawing/2014/main" id="{3ECDD318-4C76-601E-65CF-2F4AD1102D42}"/>
              </a:ext>
            </a:extLst>
          </p:cNvPr>
          <p:cNvSpPr>
            <a:spLocks noGrp="1"/>
          </p:cNvSpPr>
          <p:nvPr>
            <p:ph sz="half" idx="1"/>
          </p:nvPr>
        </p:nvSpPr>
        <p:spPr/>
        <p:txBody>
          <a:bodyPr>
            <a:normAutofit/>
          </a:bodyPr>
          <a:lstStyle/>
          <a:p>
            <a:pPr marL="0" indent="0">
              <a:buNone/>
            </a:pPr>
            <a:r>
              <a:rPr lang="en-US" sz="2400" dirty="0"/>
              <a:t>Remember to turn off your notifications or for your edits until you’re ready to launch…or your connections will be notified about every little change you make and that gets annoying! </a:t>
            </a:r>
          </a:p>
        </p:txBody>
      </p:sp>
      <p:pic>
        <p:nvPicPr>
          <p:cNvPr id="5" name="Content Placeholder 4">
            <a:extLst>
              <a:ext uri="{FF2B5EF4-FFF2-40B4-BE49-F238E27FC236}">
                <a16:creationId xmlns:a16="http://schemas.microsoft.com/office/drawing/2014/main" id="{05DE0513-FF21-8137-FE4F-6E5D373FCDBC}"/>
              </a:ext>
            </a:extLst>
          </p:cNvPr>
          <p:cNvPicPr>
            <a:picLocks noGrp="1" noChangeAspect="1"/>
          </p:cNvPicPr>
          <p:nvPr>
            <p:ph sz="half" idx="2"/>
          </p:nvPr>
        </p:nvPicPr>
        <p:blipFill>
          <a:blip r:embed="rId2">
            <a:extLst>
              <a:ext uri="{28A0092B-C50C-407E-A947-70E740481C1C}">
                <a14:useLocalDpi xmlns:a14="http://schemas.microsoft.com/office/drawing/2010/main"/>
              </a:ext>
            </a:extLst>
          </a:blip>
          <a:stretch>
            <a:fillRect/>
          </a:stretch>
        </p:blipFill>
        <p:spPr>
          <a:xfrm>
            <a:off x="6401511" y="1737360"/>
            <a:ext cx="4796700" cy="1583957"/>
          </a:xfrm>
          <a:prstGeom prst="rect">
            <a:avLst/>
          </a:prstGeom>
        </p:spPr>
      </p:pic>
    </p:spTree>
    <p:extLst>
      <p:ext uri="{BB962C8B-B14F-4D97-AF65-F5344CB8AC3E}">
        <p14:creationId xmlns:p14="http://schemas.microsoft.com/office/powerpoint/2010/main" val="170667561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256BD6-05EC-DE49-E965-11210F87BA92}"/>
              </a:ext>
            </a:extLst>
          </p:cNvPr>
          <p:cNvSpPr>
            <a:spLocks noGrp="1"/>
          </p:cNvSpPr>
          <p:nvPr>
            <p:ph type="title"/>
          </p:nvPr>
        </p:nvSpPr>
        <p:spPr/>
        <p:txBody>
          <a:bodyPr/>
          <a:lstStyle/>
          <a:p>
            <a:r>
              <a:rPr lang="en-US" dirty="0"/>
              <a:t>1. Make a great first impression with a </a:t>
            </a:r>
            <a:r>
              <a:rPr lang="en-US" dirty="0">
                <a:solidFill>
                  <a:schemeClr val="tx2"/>
                </a:solidFill>
              </a:rPr>
              <a:t>photo</a:t>
            </a:r>
          </a:p>
        </p:txBody>
      </p:sp>
      <p:pic>
        <p:nvPicPr>
          <p:cNvPr id="16" name="Content Placeholder 15" descr="A group of people smiling&#10;&#10;AI-generated content may be incorrect.">
            <a:extLst>
              <a:ext uri="{FF2B5EF4-FFF2-40B4-BE49-F238E27FC236}">
                <a16:creationId xmlns:a16="http://schemas.microsoft.com/office/drawing/2014/main" id="{F7BF4D1E-2888-8DFB-73FD-8EA935111468}"/>
              </a:ext>
            </a:extLst>
          </p:cNvPr>
          <p:cNvPicPr>
            <a:picLocks noGrp="1" noChangeAspect="1"/>
          </p:cNvPicPr>
          <p:nvPr>
            <p:ph sz="half" idx="1"/>
          </p:nvPr>
        </p:nvPicPr>
        <p:blipFill>
          <a:blip r:embed="rId3"/>
          <a:stretch>
            <a:fillRect/>
          </a:stretch>
        </p:blipFill>
        <p:spPr>
          <a:xfrm>
            <a:off x="838201" y="1737360"/>
            <a:ext cx="5181600" cy="3753834"/>
          </a:xfrm>
        </p:spPr>
      </p:pic>
      <p:sp>
        <p:nvSpPr>
          <p:cNvPr id="14" name="Content Placeholder 13">
            <a:extLst>
              <a:ext uri="{FF2B5EF4-FFF2-40B4-BE49-F238E27FC236}">
                <a16:creationId xmlns:a16="http://schemas.microsoft.com/office/drawing/2014/main" id="{01EFAD1A-B4FA-1E8C-BCA3-05D515D2C29B}"/>
              </a:ext>
            </a:extLst>
          </p:cNvPr>
          <p:cNvSpPr>
            <a:spLocks noGrp="1"/>
          </p:cNvSpPr>
          <p:nvPr>
            <p:ph sz="half" idx="2"/>
          </p:nvPr>
        </p:nvSpPr>
        <p:spPr/>
        <p:txBody>
          <a:bodyPr>
            <a:normAutofit fontScale="85000" lnSpcReduction="20000"/>
          </a:bodyPr>
          <a:lstStyle/>
          <a:p>
            <a:r>
              <a:rPr lang="en-US" dirty="0"/>
              <a:t>Research shows that profiles with pictures are 21x more likely to be viewed by potential connections than those with no picture.</a:t>
            </a:r>
          </a:p>
          <a:p>
            <a:r>
              <a:rPr lang="en-US" dirty="0"/>
              <a:t>The image you present in your photo can communicate the credibility of the rest of your profile.</a:t>
            </a:r>
          </a:p>
          <a:p>
            <a:r>
              <a:rPr lang="en-US" dirty="0"/>
              <a:t>Photo tips:</a:t>
            </a:r>
          </a:p>
          <a:p>
            <a:pPr lvl="1"/>
            <a:r>
              <a:rPr lang="en-US" dirty="0"/>
              <a:t>Use a recent photo that looks how you look now</a:t>
            </a:r>
          </a:p>
          <a:p>
            <a:pPr lvl="1"/>
            <a:r>
              <a:rPr lang="en-US" dirty="0"/>
              <a:t>High quality – not blurry</a:t>
            </a:r>
          </a:p>
          <a:p>
            <a:pPr lvl="1"/>
            <a:r>
              <a:rPr lang="en-US" dirty="0"/>
              <a:t>Good lighting</a:t>
            </a:r>
          </a:p>
          <a:p>
            <a:pPr lvl="1"/>
            <a:r>
              <a:rPr lang="en-US" dirty="0"/>
              <a:t>Neutral background</a:t>
            </a:r>
          </a:p>
          <a:p>
            <a:pPr lvl="1"/>
            <a:r>
              <a:rPr lang="en-US" dirty="0"/>
              <a:t>Wear what you’d wear to work – this varies by industry</a:t>
            </a:r>
          </a:p>
          <a:p>
            <a:pPr lvl="1"/>
            <a:r>
              <a:rPr lang="en-US" dirty="0"/>
              <a:t>Get a professional headshot or have a friend use a smartphone – no selfies!</a:t>
            </a:r>
          </a:p>
        </p:txBody>
      </p:sp>
      <p:sp>
        <p:nvSpPr>
          <p:cNvPr id="17" name="TextBox 16">
            <a:extLst>
              <a:ext uri="{FF2B5EF4-FFF2-40B4-BE49-F238E27FC236}">
                <a16:creationId xmlns:a16="http://schemas.microsoft.com/office/drawing/2014/main" id="{9F7AD8E6-8FA6-61FC-343E-547A75D83E0A}"/>
              </a:ext>
            </a:extLst>
          </p:cNvPr>
          <p:cNvSpPr txBox="1"/>
          <p:nvPr/>
        </p:nvSpPr>
        <p:spPr>
          <a:xfrm>
            <a:off x="838200" y="5704764"/>
            <a:ext cx="5181600" cy="261610"/>
          </a:xfrm>
          <a:prstGeom prst="rect">
            <a:avLst/>
          </a:prstGeom>
          <a:noFill/>
        </p:spPr>
        <p:txBody>
          <a:bodyPr wrap="square" rtlCol="0">
            <a:spAutoFit/>
          </a:bodyPr>
          <a:lstStyle/>
          <a:p>
            <a:r>
              <a:rPr lang="en-US" sz="1100" dirty="0">
                <a:latin typeface="Noto Sans" panose="020B0502040504020204" pitchFamily="34" charset="0"/>
                <a:ea typeface="Noto Sans" panose="020B0502040504020204" pitchFamily="34" charset="0"/>
                <a:cs typeface="Noto Sans" panose="020B0502040504020204" pitchFamily="34" charset="0"/>
              </a:rPr>
              <a:t>Photos: Snapbar </a:t>
            </a:r>
            <a:r>
              <a:rPr lang="en-US" sz="1100" dirty="0">
                <a:latin typeface="Noto Sans" panose="020B0502040504020204" pitchFamily="34" charset="0"/>
                <a:ea typeface="Noto Sans" panose="020B0502040504020204" pitchFamily="34" charset="0"/>
                <a:cs typeface="Noto Sans" panose="020B0502040504020204" pitchFamily="34" charset="0"/>
                <a:hlinkClick r:id="rId4"/>
              </a:rPr>
              <a:t>https://snapbar.com/studio/guide-to-linkedin-headshots</a:t>
            </a:r>
            <a:r>
              <a:rPr lang="en-US" sz="1100" dirty="0">
                <a:latin typeface="Noto Sans" panose="020B0502040504020204" pitchFamily="34" charset="0"/>
                <a:ea typeface="Noto Sans" panose="020B0502040504020204" pitchFamily="34" charset="0"/>
                <a:cs typeface="Noto Sans" panose="020B0502040504020204" pitchFamily="34" charset="0"/>
              </a:rPr>
              <a:t> </a:t>
            </a:r>
          </a:p>
        </p:txBody>
      </p:sp>
    </p:spTree>
    <p:extLst>
      <p:ext uri="{BB962C8B-B14F-4D97-AF65-F5344CB8AC3E}">
        <p14:creationId xmlns:p14="http://schemas.microsoft.com/office/powerpoint/2010/main" val="242225136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759743-C818-4A5E-14EB-0BF2DC97ACB1}"/>
              </a:ext>
            </a:extLst>
          </p:cNvPr>
          <p:cNvSpPr>
            <a:spLocks noGrp="1"/>
          </p:cNvSpPr>
          <p:nvPr>
            <p:ph type="title"/>
          </p:nvPr>
        </p:nvSpPr>
        <p:spPr/>
        <p:txBody>
          <a:bodyPr/>
          <a:lstStyle/>
          <a:p>
            <a:r>
              <a:rPr lang="en-US" dirty="0"/>
              <a:t>2. Your </a:t>
            </a:r>
            <a:r>
              <a:rPr lang="en-US" dirty="0">
                <a:solidFill>
                  <a:schemeClr val="tx2"/>
                </a:solidFill>
              </a:rPr>
              <a:t>headline</a:t>
            </a:r>
            <a:r>
              <a:rPr lang="en-US" dirty="0"/>
              <a:t> can showcase your specialty</a:t>
            </a:r>
          </a:p>
        </p:txBody>
      </p:sp>
      <p:sp>
        <p:nvSpPr>
          <p:cNvPr id="3" name="Content Placeholder 2">
            <a:extLst>
              <a:ext uri="{FF2B5EF4-FFF2-40B4-BE49-F238E27FC236}">
                <a16:creationId xmlns:a16="http://schemas.microsoft.com/office/drawing/2014/main" id="{31DFE5CE-6DCB-D078-BDEC-4B9F646013F7}"/>
              </a:ext>
            </a:extLst>
          </p:cNvPr>
          <p:cNvSpPr>
            <a:spLocks noGrp="1"/>
          </p:cNvSpPr>
          <p:nvPr>
            <p:ph sz="half" idx="1"/>
          </p:nvPr>
        </p:nvSpPr>
        <p:spPr/>
        <p:txBody>
          <a:bodyPr>
            <a:normAutofit fontScale="92500" lnSpcReduction="10000"/>
          </a:bodyPr>
          <a:lstStyle/>
          <a:p>
            <a:r>
              <a:rPr lang="en-US" dirty="0"/>
              <a:t>A detailed headline is critical in increasing your “findability” and motivating your audience to keep reading the rest of your profile.</a:t>
            </a:r>
          </a:p>
          <a:p>
            <a:r>
              <a:rPr lang="en-US" dirty="0"/>
              <a:t>LinkedIn can automatically generate a headline based on your profile or you can customize it.</a:t>
            </a:r>
          </a:p>
          <a:p>
            <a:r>
              <a:rPr lang="en-US" dirty="0"/>
              <a:t>How to write a good headline:</a:t>
            </a:r>
          </a:p>
          <a:p>
            <a:pPr lvl="1"/>
            <a:r>
              <a:rPr lang="en-US" dirty="0"/>
              <a:t>Include your current experience or job title, or the  one you are striving for.</a:t>
            </a:r>
          </a:p>
          <a:p>
            <a:pPr lvl="1"/>
            <a:r>
              <a:rPr lang="en-US" dirty="0"/>
              <a:t>Use industry-specific keywords that recruiters might search for.</a:t>
            </a:r>
          </a:p>
          <a:p>
            <a:pPr lvl="1"/>
            <a:r>
              <a:rPr lang="en-US" dirty="0"/>
              <a:t>Include a few key skills</a:t>
            </a:r>
          </a:p>
          <a:p>
            <a:pPr lvl="1"/>
            <a:r>
              <a:rPr lang="en-US" dirty="0"/>
              <a:t>Make it unique to you</a:t>
            </a:r>
          </a:p>
        </p:txBody>
      </p:sp>
      <p:pic>
        <p:nvPicPr>
          <p:cNvPr id="2050" name="Picture 2" descr="An example of a student's LinkedIn headline by Kathy">
            <a:extLst>
              <a:ext uri="{FF2B5EF4-FFF2-40B4-BE49-F238E27FC236}">
                <a16:creationId xmlns:a16="http://schemas.microsoft.com/office/drawing/2014/main" id="{13E10E85-2084-CDC7-2BE2-1A49D0AF84C7}"/>
              </a:ext>
            </a:extLst>
          </p:cNvPr>
          <p:cNvPicPr>
            <a:picLocks noChangeAspect="1" noChangeArrowheads="1"/>
          </p:cNvPicPr>
          <p:nvPr/>
        </p:nvPicPr>
        <p:blipFill>
          <a:blip r:embed="rId3" cstate="print">
            <a:extLst>
              <a:ext uri="{28A0092B-C50C-407E-A947-70E740481C1C}">
                <a14:useLocalDpi xmlns:a14="http://schemas.microsoft.com/office/drawing/2010/main"/>
              </a:ext>
            </a:extLst>
          </a:blip>
          <a:srcRect/>
          <a:stretch>
            <a:fillRect/>
          </a:stretch>
        </p:blipFill>
        <p:spPr bwMode="auto">
          <a:xfrm>
            <a:off x="6172202" y="1737360"/>
            <a:ext cx="5368119" cy="940818"/>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Peter's student LinkedIn headline">
            <a:extLst>
              <a:ext uri="{FF2B5EF4-FFF2-40B4-BE49-F238E27FC236}">
                <a16:creationId xmlns:a16="http://schemas.microsoft.com/office/drawing/2014/main" id="{2281E56F-C123-4524-7B88-AE5445799879}"/>
              </a:ext>
            </a:extLst>
          </p:cNvPr>
          <p:cNvPicPr>
            <a:picLocks noChangeAspect="1" noChangeArrowheads="1"/>
          </p:cNvPicPr>
          <p:nvPr/>
        </p:nvPicPr>
        <p:blipFill>
          <a:blip r:embed="rId4" cstate="print">
            <a:extLst>
              <a:ext uri="{28A0092B-C50C-407E-A947-70E740481C1C}">
                <a14:useLocalDpi xmlns:a14="http://schemas.microsoft.com/office/drawing/2010/main"/>
              </a:ext>
            </a:extLst>
          </a:blip>
          <a:srcRect/>
          <a:stretch>
            <a:fillRect/>
          </a:stretch>
        </p:blipFill>
        <p:spPr bwMode="auto">
          <a:xfrm>
            <a:off x="6096001" y="3068490"/>
            <a:ext cx="5651886" cy="908129"/>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Another example of a good LinkedIn headline that a student can use">
            <a:extLst>
              <a:ext uri="{FF2B5EF4-FFF2-40B4-BE49-F238E27FC236}">
                <a16:creationId xmlns:a16="http://schemas.microsoft.com/office/drawing/2014/main" id="{650931B5-AA12-84E6-5DF3-E66A77828F2B}"/>
              </a:ext>
            </a:extLst>
          </p:cNvPr>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6096000" y="4366932"/>
            <a:ext cx="5651887" cy="939037"/>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5E8BF4C-09C7-44C4-AE54-7AC08BDE4589}"/>
              </a:ext>
            </a:extLst>
          </p:cNvPr>
          <p:cNvSpPr txBox="1"/>
          <p:nvPr/>
        </p:nvSpPr>
        <p:spPr>
          <a:xfrm>
            <a:off x="6510553" y="5551859"/>
            <a:ext cx="4691416" cy="523220"/>
          </a:xfrm>
          <a:prstGeom prst="rect">
            <a:avLst/>
          </a:prstGeom>
          <a:noFill/>
        </p:spPr>
        <p:txBody>
          <a:bodyPr wrap="square" rtlCol="0">
            <a:spAutoFit/>
          </a:bodyPr>
          <a:lstStyle/>
          <a:p>
            <a:pPr algn="ctr"/>
            <a:r>
              <a:rPr lang="en-US" sz="1400" b="1" dirty="0">
                <a:solidFill>
                  <a:schemeClr val="tx2"/>
                </a:solidFill>
                <a:latin typeface="Noto Sans" panose="020B0502040504020204" pitchFamily="34" charset="0"/>
                <a:ea typeface="Noto Sans" panose="020B0502040504020204" pitchFamily="34" charset="0"/>
                <a:cs typeface="Noto Sans" panose="020B0502040504020204" pitchFamily="34" charset="0"/>
              </a:rPr>
              <a:t>Use an AI-powered LinkedIn Headline Generator to get some ideas!</a:t>
            </a:r>
          </a:p>
        </p:txBody>
      </p:sp>
    </p:spTree>
    <p:extLst>
      <p:ext uri="{BB962C8B-B14F-4D97-AF65-F5344CB8AC3E}">
        <p14:creationId xmlns:p14="http://schemas.microsoft.com/office/powerpoint/2010/main" val="1449289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FA0E7A-E0F0-661B-058C-5FF955EDA377}"/>
              </a:ext>
            </a:extLst>
          </p:cNvPr>
          <p:cNvSpPr>
            <a:spLocks noGrp="1"/>
          </p:cNvSpPr>
          <p:nvPr>
            <p:ph idx="1"/>
          </p:nvPr>
        </p:nvSpPr>
        <p:spPr/>
        <p:txBody>
          <a:bodyPr>
            <a:normAutofit lnSpcReduction="10000"/>
          </a:bodyPr>
          <a:lstStyle/>
          <a:p>
            <a:r>
              <a:rPr lang="en-US" dirty="0"/>
              <a:t>This is the “About” section of your profile where you can give an overview of your professional life.</a:t>
            </a:r>
          </a:p>
          <a:p>
            <a:r>
              <a:rPr lang="en-US" dirty="0"/>
              <a:t>Use this space to define yourself in your own words and strengthen your first impression.</a:t>
            </a:r>
          </a:p>
          <a:p>
            <a:r>
              <a:rPr lang="en-US" dirty="0"/>
              <a:t>Keep it to a few short paragraphs or use bullet points if you prefer.</a:t>
            </a:r>
          </a:p>
          <a:p>
            <a:r>
              <a:rPr lang="en-US" dirty="0"/>
              <a:t>Write in first person narrative and include things such as:</a:t>
            </a:r>
          </a:p>
          <a:p>
            <a:pPr lvl="1"/>
            <a:r>
              <a:rPr lang="en-US" dirty="0"/>
              <a:t>Career interests – use keywords strategically</a:t>
            </a:r>
          </a:p>
          <a:p>
            <a:pPr lvl="1"/>
            <a:r>
              <a:rPr lang="en-US" dirty="0"/>
              <a:t>Achievements</a:t>
            </a:r>
          </a:p>
          <a:p>
            <a:pPr lvl="1"/>
            <a:r>
              <a:rPr lang="en-US" dirty="0"/>
              <a:t>Personal mission or motivation</a:t>
            </a:r>
          </a:p>
          <a:p>
            <a:pPr lvl="1"/>
            <a:r>
              <a:rPr lang="en-US" dirty="0"/>
              <a:t>Your personality – tell what makes you, YOU</a:t>
            </a:r>
          </a:p>
        </p:txBody>
      </p:sp>
      <p:sp>
        <p:nvSpPr>
          <p:cNvPr id="2" name="Title 1">
            <a:extLst>
              <a:ext uri="{FF2B5EF4-FFF2-40B4-BE49-F238E27FC236}">
                <a16:creationId xmlns:a16="http://schemas.microsoft.com/office/drawing/2014/main" id="{BDF3BFE5-EDB7-E742-B4F1-58806460024F}"/>
              </a:ext>
            </a:extLst>
          </p:cNvPr>
          <p:cNvSpPr>
            <a:spLocks noGrp="1"/>
          </p:cNvSpPr>
          <p:nvPr>
            <p:ph type="title"/>
          </p:nvPr>
        </p:nvSpPr>
        <p:spPr/>
        <p:txBody>
          <a:bodyPr/>
          <a:lstStyle/>
          <a:p>
            <a:r>
              <a:rPr lang="en-US" dirty="0"/>
              <a:t>3. Express yourself and your skills in the </a:t>
            </a:r>
            <a:r>
              <a:rPr lang="en-US" dirty="0">
                <a:solidFill>
                  <a:schemeClr val="tx2"/>
                </a:solidFill>
              </a:rPr>
              <a:t>summary</a:t>
            </a:r>
          </a:p>
        </p:txBody>
      </p:sp>
    </p:spTree>
    <p:extLst>
      <p:ext uri="{BB962C8B-B14F-4D97-AF65-F5344CB8AC3E}">
        <p14:creationId xmlns:p14="http://schemas.microsoft.com/office/powerpoint/2010/main" val="7053431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68BE8164-685E-1258-7649-4B99731F517F}"/>
              </a:ext>
            </a:extLst>
          </p:cNvPr>
          <p:cNvSpPr>
            <a:spLocks noGrp="1"/>
          </p:cNvSpPr>
          <p:nvPr>
            <p:ph idx="1"/>
          </p:nvPr>
        </p:nvSpPr>
        <p:spPr>
          <a:xfrm>
            <a:off x="841248" y="1473200"/>
            <a:ext cx="10515600" cy="4775200"/>
          </a:xfrm>
        </p:spPr>
        <p:txBody>
          <a:bodyPr>
            <a:normAutofit fontScale="55000" lnSpcReduction="20000"/>
          </a:bodyPr>
          <a:lstStyle/>
          <a:p>
            <a:pPr marL="0" indent="0">
              <a:spcAft>
                <a:spcPts val="0"/>
              </a:spcAft>
              <a:buNone/>
            </a:pPr>
            <a:r>
              <a:rPr lang="en-US" sz="2500" b="1" dirty="0"/>
              <a:t>Jordan Sample</a:t>
            </a:r>
          </a:p>
          <a:p>
            <a:pPr marL="0" indent="0">
              <a:spcBef>
                <a:spcPts val="600"/>
              </a:spcBef>
              <a:spcAft>
                <a:spcPts val="0"/>
              </a:spcAft>
              <a:buNone/>
            </a:pPr>
            <a:r>
              <a:rPr lang="en-US" sz="2500" dirty="0"/>
              <a:t>Electrical Engineer with experience in Communication Systems, Signal Processing, RF, low-level C, and assembly programming, looking for entry level job</a:t>
            </a:r>
          </a:p>
          <a:p>
            <a:pPr marL="0" indent="0">
              <a:buNone/>
            </a:pPr>
            <a:endParaRPr lang="en-US" dirty="0"/>
          </a:p>
          <a:p>
            <a:pPr marL="0" indent="0">
              <a:buNone/>
            </a:pPr>
            <a:r>
              <a:rPr lang="en-US" dirty="0"/>
              <a:t>I've spent my life making stuff: computers, my 76 Mustang, or performing and creating music. I was good at math, so I was drawn to engineering, but I don't think math is enough. I believe that, for a designer, human perception has to drive technology - because it’s worthless without people wanting to use it. “Begin with the End in Mind,” is a line I've intentionally tried to straddle by doing so many different things. I'm not just an engineer - I’m also a musician, a camper, hiker, fisherman, and gear head. So, while I’ll proudly wear the label “geek,” these other things define me in so many other ways, and they get me out of the lab and from behind my computer, keep me real, and I think, a better engineer.</a:t>
            </a:r>
          </a:p>
          <a:p>
            <a:r>
              <a:rPr lang="en-US" dirty="0"/>
              <a:t>I just graduated from Michigan Tech with a BS in Electrical Engineering and was fortunate to get a lot of hands-on experience: </a:t>
            </a:r>
          </a:p>
          <a:p>
            <a:r>
              <a:rPr lang="en-US" dirty="0"/>
              <a:t>In the summer of 2023, I interned at Motorola Solutions working in both the RF and power supply groups to develop a commercial, rack-mounted, radio repeater.</a:t>
            </a:r>
          </a:p>
          <a:p>
            <a:r>
              <a:rPr lang="en-US" dirty="0"/>
              <a:t>In the summer of 2024, I went to the University of Connecticut to work on implementing a localization algorithm utilizing PCs and underwater acoustic communications. I also developed a procedure for comparing acoustic modem performance – published in IEEE MASS 2024.</a:t>
            </a:r>
          </a:p>
          <a:p>
            <a:r>
              <a:rPr lang="en-US" dirty="0"/>
              <a:t>In my senior year at Michigan Tech, I did research in the Wireless Positioning Lab, where I developed and executed a procedure for taking near-ground wireless channel measurements and comparing them with analytic models – accepted to IEEE VTC Fall 2024.</a:t>
            </a:r>
          </a:p>
          <a:p>
            <a:pPr marL="0" indent="0">
              <a:buNone/>
            </a:pPr>
            <a:r>
              <a:rPr lang="en-US" dirty="0"/>
              <a:t>Making stuff with lots of other really smart and excited people helped me develop all those “people” skills that drive the implementation of my technical skills. </a:t>
            </a:r>
          </a:p>
          <a:p>
            <a:pPr marL="0" indent="0">
              <a:buNone/>
            </a:pPr>
            <a:r>
              <a:rPr lang="en-US" dirty="0"/>
              <a:t>While I’ve had opportunities to work in the Midwest, the West Coast is where I belong, so my search is there, and I’m ready to go.</a:t>
            </a:r>
          </a:p>
        </p:txBody>
      </p:sp>
      <p:sp>
        <p:nvSpPr>
          <p:cNvPr id="3" name="Title 2">
            <a:extLst>
              <a:ext uri="{FF2B5EF4-FFF2-40B4-BE49-F238E27FC236}">
                <a16:creationId xmlns:a16="http://schemas.microsoft.com/office/drawing/2014/main" id="{3F0F6EBC-D854-E260-ACB0-C6D901BD5FC6}"/>
              </a:ext>
            </a:extLst>
          </p:cNvPr>
          <p:cNvSpPr>
            <a:spLocks noGrp="1"/>
          </p:cNvSpPr>
          <p:nvPr>
            <p:ph type="title"/>
          </p:nvPr>
        </p:nvSpPr>
        <p:spPr/>
        <p:txBody>
          <a:bodyPr/>
          <a:lstStyle/>
          <a:p>
            <a:r>
              <a:rPr lang="en-US" dirty="0"/>
              <a:t>Summary example</a:t>
            </a:r>
          </a:p>
        </p:txBody>
      </p:sp>
    </p:spTree>
    <p:extLst>
      <p:ext uri="{BB962C8B-B14F-4D97-AF65-F5344CB8AC3E}">
        <p14:creationId xmlns:p14="http://schemas.microsoft.com/office/powerpoint/2010/main" val="84101275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DCB6B41-B2DE-A841-07FB-099E24BA4AC9}"/>
              </a:ext>
            </a:extLst>
          </p:cNvPr>
          <p:cNvSpPr>
            <a:spLocks noGrp="1"/>
          </p:cNvSpPr>
          <p:nvPr>
            <p:ph type="title"/>
          </p:nvPr>
        </p:nvSpPr>
        <p:spPr/>
        <p:txBody>
          <a:bodyPr/>
          <a:lstStyle/>
          <a:p>
            <a:r>
              <a:rPr lang="en-US" dirty="0"/>
              <a:t>How to write a strong summary</a:t>
            </a:r>
          </a:p>
        </p:txBody>
      </p:sp>
      <p:sp>
        <p:nvSpPr>
          <p:cNvPr id="4" name="Content Placeholder 3">
            <a:extLst>
              <a:ext uri="{FF2B5EF4-FFF2-40B4-BE49-F238E27FC236}">
                <a16:creationId xmlns:a16="http://schemas.microsoft.com/office/drawing/2014/main" id="{B5D2B45E-428B-00FD-A40A-50CB371E80FD}"/>
              </a:ext>
            </a:extLst>
          </p:cNvPr>
          <p:cNvSpPr>
            <a:spLocks noGrp="1"/>
          </p:cNvSpPr>
          <p:nvPr>
            <p:ph sz="half" idx="1"/>
          </p:nvPr>
        </p:nvSpPr>
        <p:spPr>
          <a:xfrm>
            <a:off x="838200" y="1460500"/>
            <a:ext cx="5181600" cy="4851400"/>
          </a:xfrm>
        </p:spPr>
        <p:txBody>
          <a:bodyPr>
            <a:noAutofit/>
          </a:bodyPr>
          <a:lstStyle/>
          <a:p>
            <a:r>
              <a:rPr lang="en-US" sz="1800" b="1" dirty="0">
                <a:solidFill>
                  <a:schemeClr val="tx2"/>
                </a:solidFill>
              </a:rPr>
              <a:t>Describe what makes you tick</a:t>
            </a:r>
            <a:br>
              <a:rPr lang="en-US" sz="1800" b="1" dirty="0">
                <a:solidFill>
                  <a:schemeClr val="tx2"/>
                </a:solidFill>
              </a:rPr>
            </a:br>
            <a:r>
              <a:rPr lang="en-US" sz="1600" dirty="0"/>
              <a:t>Think about what excites you most professionally — what drives you besides your paycheck? This is an especially good angle if you’re younger and don’t have much work experience.</a:t>
            </a:r>
          </a:p>
          <a:p>
            <a:r>
              <a:rPr lang="en-US" sz="1800" b="1" dirty="0">
                <a:solidFill>
                  <a:schemeClr val="tx2"/>
                </a:solidFill>
              </a:rPr>
              <a:t>Explain your present role</a:t>
            </a:r>
            <a:br>
              <a:rPr lang="en-US" sz="1800" dirty="0"/>
            </a:br>
            <a:r>
              <a:rPr lang="en-US" sz="1600" dirty="0"/>
              <a:t>Put your job title aside and describe what you do in simplest terms. </a:t>
            </a:r>
          </a:p>
          <a:p>
            <a:r>
              <a:rPr lang="en-US" sz="1800" b="1" dirty="0">
                <a:solidFill>
                  <a:schemeClr val="tx2"/>
                </a:solidFill>
              </a:rPr>
              <a:t>Frame your past</a:t>
            </a:r>
            <a:br>
              <a:rPr lang="en-US" sz="1800" dirty="0"/>
            </a:br>
            <a:r>
              <a:rPr lang="en-US" sz="1600" dirty="0"/>
              <a:t>If you’ve made career pivots or have held seemingly unrelated roles, connect the dots so they make sense.</a:t>
            </a:r>
          </a:p>
          <a:p>
            <a:r>
              <a:rPr lang="en-US" sz="1800" b="1" dirty="0">
                <a:solidFill>
                  <a:schemeClr val="tx2"/>
                </a:solidFill>
              </a:rPr>
              <a:t>Highlight your successes</a:t>
            </a:r>
            <a:br>
              <a:rPr lang="en-US" sz="1800" dirty="0"/>
            </a:br>
            <a:r>
              <a:rPr lang="en-US" sz="1600" dirty="0"/>
              <a:t>Cite the biggest takeaway from your experience section. Look across roles and combine accomplishments if you can.</a:t>
            </a:r>
          </a:p>
        </p:txBody>
      </p:sp>
      <p:sp>
        <p:nvSpPr>
          <p:cNvPr id="5" name="Content Placeholder 4">
            <a:extLst>
              <a:ext uri="{FF2B5EF4-FFF2-40B4-BE49-F238E27FC236}">
                <a16:creationId xmlns:a16="http://schemas.microsoft.com/office/drawing/2014/main" id="{A92D37DF-0732-0948-1F7F-0BAADCC57031}"/>
              </a:ext>
            </a:extLst>
          </p:cNvPr>
          <p:cNvSpPr>
            <a:spLocks noGrp="1"/>
          </p:cNvSpPr>
          <p:nvPr>
            <p:ph sz="half" idx="2"/>
          </p:nvPr>
        </p:nvSpPr>
        <p:spPr>
          <a:xfrm>
            <a:off x="6172200" y="1460500"/>
            <a:ext cx="5181600" cy="4851400"/>
          </a:xfrm>
        </p:spPr>
        <p:txBody>
          <a:bodyPr>
            <a:noAutofit/>
          </a:bodyPr>
          <a:lstStyle/>
          <a:p>
            <a:r>
              <a:rPr lang="en-US" sz="1800" b="1" dirty="0">
                <a:solidFill>
                  <a:schemeClr val="tx2"/>
                </a:solidFill>
              </a:rPr>
              <a:t>Reveal your character</a:t>
            </a:r>
            <a:br>
              <a:rPr lang="en-US" sz="1800" dirty="0"/>
            </a:br>
            <a:r>
              <a:rPr lang="en-US" sz="1600" dirty="0"/>
              <a:t>Choose stories and words that show who you are as a person, not just a professional. Great summaries hint at traits such as gratitude, humility, and humor. </a:t>
            </a:r>
          </a:p>
          <a:p>
            <a:r>
              <a:rPr lang="en-US" sz="1800" b="1" dirty="0">
                <a:solidFill>
                  <a:schemeClr val="tx2"/>
                </a:solidFill>
              </a:rPr>
              <a:t>Show life outside of work</a:t>
            </a:r>
            <a:br>
              <a:rPr lang="en-US" sz="1800" dirty="0"/>
            </a:br>
            <a:r>
              <a:rPr lang="en-US" sz="1600" dirty="0"/>
              <a:t>Round out your identity by sharing a hobby, interest, or volunteer role. Relate your outside passions to your work if you can.</a:t>
            </a:r>
          </a:p>
          <a:p>
            <a:r>
              <a:rPr lang="en-US" sz="1800" b="1" dirty="0">
                <a:solidFill>
                  <a:schemeClr val="tx2"/>
                </a:solidFill>
              </a:rPr>
              <a:t>Tell stories</a:t>
            </a:r>
            <a:br>
              <a:rPr lang="en-US" sz="1800" dirty="0"/>
            </a:br>
            <a:r>
              <a:rPr lang="en-US" sz="1600" dirty="0"/>
              <a:t>Stories make you memorable. Lead with phrases like “When I was 11 years old . . .” or “My former boss sat me down one day . . .” to hook the reader.</a:t>
            </a:r>
          </a:p>
          <a:p>
            <a:r>
              <a:rPr lang="en-US" sz="1800" b="1" dirty="0">
                <a:solidFill>
                  <a:schemeClr val="tx2"/>
                </a:solidFill>
              </a:rPr>
              <a:t>Ask for what you want</a:t>
            </a:r>
            <a:br>
              <a:rPr lang="en-US" sz="1800" dirty="0"/>
            </a:br>
            <a:r>
              <a:rPr lang="en-US" sz="1600" dirty="0"/>
              <a:t>What you want your audience to do after reading your summary? An invitation to connect is one way to end, but you may have a different goal. </a:t>
            </a:r>
          </a:p>
        </p:txBody>
      </p:sp>
    </p:spTree>
    <p:extLst>
      <p:ext uri="{BB962C8B-B14F-4D97-AF65-F5344CB8AC3E}">
        <p14:creationId xmlns:p14="http://schemas.microsoft.com/office/powerpoint/2010/main" val="154507255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2175A36-120C-0DFE-86ED-292E39C37885}"/>
              </a:ext>
            </a:extLst>
          </p:cNvPr>
          <p:cNvSpPr>
            <a:spLocks noGrp="1"/>
          </p:cNvSpPr>
          <p:nvPr>
            <p:ph idx="1"/>
          </p:nvPr>
        </p:nvSpPr>
        <p:spPr/>
        <p:txBody>
          <a:bodyPr>
            <a:normAutofit lnSpcReduction="10000"/>
          </a:bodyPr>
          <a:lstStyle/>
          <a:p>
            <a:r>
              <a:rPr lang="en-US" dirty="0"/>
              <a:t>Keep your profile updated with relevant professional experiences that align with your career goals.</a:t>
            </a:r>
          </a:p>
          <a:p>
            <a:pPr lvl="1"/>
            <a:r>
              <a:rPr lang="en-US" dirty="0"/>
              <a:t>Make sure to select the correct company or school so that your experience is connected to the right organization. This improves your “findability”.</a:t>
            </a:r>
          </a:p>
          <a:p>
            <a:r>
              <a:rPr lang="en-US" dirty="0"/>
              <a:t>Pull information from your resume but don’t just copy + paste.</a:t>
            </a:r>
          </a:p>
          <a:p>
            <a:pPr lvl="1"/>
            <a:r>
              <a:rPr lang="en-US" dirty="0"/>
              <a:t>Unlike your resume, you are not limited to one page. Choose which experiences to expand upon and which you only want to give a brief summary.</a:t>
            </a:r>
          </a:p>
          <a:p>
            <a:pPr lvl="1"/>
            <a:r>
              <a:rPr lang="en-US" dirty="0"/>
              <a:t>Again, use keywords strategically. Think about what recruiters are looking for and demonstrate your abilities and accomplishments.</a:t>
            </a:r>
          </a:p>
          <a:p>
            <a:r>
              <a:rPr lang="en-US" dirty="0"/>
              <a:t>Add media to bring experiences to life.</a:t>
            </a:r>
          </a:p>
          <a:p>
            <a:pPr lvl="1"/>
            <a:r>
              <a:rPr lang="en-US" dirty="0"/>
              <a:t>Include photos, website links, videos, etc. This is a chance to really show what you can do.</a:t>
            </a:r>
          </a:p>
        </p:txBody>
      </p:sp>
      <p:sp>
        <p:nvSpPr>
          <p:cNvPr id="3" name="Title 2">
            <a:extLst>
              <a:ext uri="{FF2B5EF4-FFF2-40B4-BE49-F238E27FC236}">
                <a16:creationId xmlns:a16="http://schemas.microsoft.com/office/drawing/2014/main" id="{CF000FCD-CAA6-A8EA-8835-D34C39EBFDC0}"/>
              </a:ext>
            </a:extLst>
          </p:cNvPr>
          <p:cNvSpPr>
            <a:spLocks noGrp="1"/>
          </p:cNvSpPr>
          <p:nvPr>
            <p:ph type="title"/>
          </p:nvPr>
        </p:nvSpPr>
        <p:spPr/>
        <p:txBody>
          <a:bodyPr/>
          <a:lstStyle/>
          <a:p>
            <a:r>
              <a:rPr lang="en-US" dirty="0"/>
              <a:t>4. Add relevant education and work </a:t>
            </a:r>
            <a:r>
              <a:rPr lang="en-US" dirty="0">
                <a:solidFill>
                  <a:schemeClr val="tx2"/>
                </a:solidFill>
              </a:rPr>
              <a:t>experiences</a:t>
            </a:r>
            <a:r>
              <a:rPr lang="en-US" dirty="0"/>
              <a:t> </a:t>
            </a:r>
          </a:p>
        </p:txBody>
      </p:sp>
    </p:spTree>
    <p:extLst>
      <p:ext uri="{BB962C8B-B14F-4D97-AF65-F5344CB8AC3E}">
        <p14:creationId xmlns:p14="http://schemas.microsoft.com/office/powerpoint/2010/main" val="17502386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9703EE-359F-001A-DB05-CA154DEC099B}"/>
              </a:ext>
            </a:extLst>
          </p:cNvPr>
          <p:cNvSpPr>
            <a:spLocks noGrp="1"/>
          </p:cNvSpPr>
          <p:nvPr>
            <p:ph type="title"/>
          </p:nvPr>
        </p:nvSpPr>
        <p:spPr/>
        <p:txBody>
          <a:bodyPr/>
          <a:lstStyle/>
          <a:p>
            <a:r>
              <a:rPr lang="en-US" dirty="0"/>
              <a:t>5. List relevant </a:t>
            </a:r>
            <a:r>
              <a:rPr lang="en-US" dirty="0">
                <a:solidFill>
                  <a:schemeClr val="tx2"/>
                </a:solidFill>
              </a:rPr>
              <a:t>skills</a:t>
            </a:r>
          </a:p>
        </p:txBody>
      </p:sp>
      <p:sp>
        <p:nvSpPr>
          <p:cNvPr id="3" name="Content Placeholder 2">
            <a:extLst>
              <a:ext uri="{FF2B5EF4-FFF2-40B4-BE49-F238E27FC236}">
                <a16:creationId xmlns:a16="http://schemas.microsoft.com/office/drawing/2014/main" id="{51D3C69C-2D8F-C067-F00D-AC61A0B321B4}"/>
              </a:ext>
            </a:extLst>
          </p:cNvPr>
          <p:cNvSpPr>
            <a:spLocks noGrp="1"/>
          </p:cNvSpPr>
          <p:nvPr>
            <p:ph sz="half" idx="1"/>
          </p:nvPr>
        </p:nvSpPr>
        <p:spPr/>
        <p:txBody>
          <a:bodyPr/>
          <a:lstStyle/>
          <a:p>
            <a:r>
              <a:rPr lang="en-US" dirty="0"/>
              <a:t>A list of relevant skills on your profile helps you showcase your abilities to other members, like your colleagues and recruiters. </a:t>
            </a:r>
          </a:p>
          <a:p>
            <a:r>
              <a:rPr lang="en-US" dirty="0"/>
              <a:t>It helps other understand your strengths, so don’t shortchange yourself.</a:t>
            </a:r>
          </a:p>
          <a:p>
            <a:r>
              <a:rPr lang="en-US" dirty="0"/>
              <a:t>Once you add your skills, your connections can endorse them. If someone endorses your skills, it will increase the likelihood of you being discovered for opportunities related to the skills you possess. </a:t>
            </a:r>
          </a:p>
        </p:txBody>
      </p:sp>
      <p:sp>
        <p:nvSpPr>
          <p:cNvPr id="4" name="Content Placeholder 3">
            <a:extLst>
              <a:ext uri="{FF2B5EF4-FFF2-40B4-BE49-F238E27FC236}">
                <a16:creationId xmlns:a16="http://schemas.microsoft.com/office/drawing/2014/main" id="{FD1F71D0-94C6-C60C-EFA1-88AAE333441C}"/>
              </a:ext>
            </a:extLst>
          </p:cNvPr>
          <p:cNvSpPr>
            <a:spLocks noGrp="1"/>
          </p:cNvSpPr>
          <p:nvPr>
            <p:ph sz="half" idx="2"/>
          </p:nvPr>
        </p:nvSpPr>
        <p:spPr/>
        <p:txBody>
          <a:bodyPr/>
          <a:lstStyle/>
          <a:p>
            <a:pPr marL="0" indent="0">
              <a:buNone/>
            </a:pPr>
            <a:r>
              <a:rPr lang="en-US" b="1" dirty="0">
                <a:solidFill>
                  <a:schemeClr val="tx2"/>
                </a:solidFill>
              </a:rPr>
              <a:t>Tips for adding skills:</a:t>
            </a:r>
          </a:p>
          <a:p>
            <a:r>
              <a:rPr lang="en-US" dirty="0"/>
              <a:t>Look back at the skills and self-assessments from the pre-apprenticeship to identify areas of strength.</a:t>
            </a:r>
          </a:p>
          <a:p>
            <a:r>
              <a:rPr lang="en-US" dirty="0"/>
              <a:t>Look at the profiles of peers and professionals in your industry of interest to see which skills are popular. Add them if you’ve got them or keep working on developing them.</a:t>
            </a:r>
          </a:p>
          <a:p>
            <a:r>
              <a:rPr lang="en-US" dirty="0"/>
              <a:t>Look at job descriptions and match the language to make your profile stand out.</a:t>
            </a:r>
          </a:p>
        </p:txBody>
      </p:sp>
    </p:spTree>
    <p:extLst>
      <p:ext uri="{BB962C8B-B14F-4D97-AF65-F5344CB8AC3E}">
        <p14:creationId xmlns:p14="http://schemas.microsoft.com/office/powerpoint/2010/main" val="35966629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95E125-086F-D8A4-C551-1E444C859346}"/>
              </a:ext>
            </a:extLst>
          </p:cNvPr>
          <p:cNvSpPr>
            <a:spLocks noGrp="1"/>
          </p:cNvSpPr>
          <p:nvPr>
            <p:ph type="title"/>
          </p:nvPr>
        </p:nvSpPr>
        <p:spPr/>
        <p:txBody>
          <a:bodyPr/>
          <a:lstStyle/>
          <a:p>
            <a:r>
              <a:rPr lang="en-US" dirty="0"/>
              <a:t>…but wait, there’s more?!</a:t>
            </a:r>
          </a:p>
        </p:txBody>
      </p:sp>
      <p:pic>
        <p:nvPicPr>
          <p:cNvPr id="6" name="Content Placeholder 5" descr="A blue and white icons&#10;&#10;AI-generated content may be incorrect.">
            <a:extLst>
              <a:ext uri="{FF2B5EF4-FFF2-40B4-BE49-F238E27FC236}">
                <a16:creationId xmlns:a16="http://schemas.microsoft.com/office/drawing/2014/main" id="{AAB62630-8027-7DF5-0D7C-A043B422716A}"/>
              </a:ext>
            </a:extLst>
          </p:cNvPr>
          <p:cNvPicPr>
            <a:picLocks noGrp="1" noChangeAspect="1"/>
          </p:cNvPicPr>
          <p:nvPr>
            <p:ph sz="half" idx="1"/>
          </p:nvPr>
        </p:nvPicPr>
        <p:blipFill>
          <a:blip r:embed="rId2" cstate="print">
            <a:extLst>
              <a:ext uri="{28A0092B-C50C-407E-A947-70E740481C1C}">
                <a14:useLocalDpi xmlns:a14="http://schemas.microsoft.com/office/drawing/2010/main"/>
              </a:ext>
            </a:extLst>
          </a:blip>
          <a:stretch>
            <a:fillRect/>
          </a:stretch>
        </p:blipFill>
        <p:spPr>
          <a:xfrm>
            <a:off x="838200" y="1737360"/>
            <a:ext cx="5181600" cy="4389120"/>
          </a:xfrm>
        </p:spPr>
      </p:pic>
      <p:sp>
        <p:nvSpPr>
          <p:cNvPr id="4" name="Content Placeholder 3">
            <a:extLst>
              <a:ext uri="{FF2B5EF4-FFF2-40B4-BE49-F238E27FC236}">
                <a16:creationId xmlns:a16="http://schemas.microsoft.com/office/drawing/2014/main" id="{6FC779CC-D36E-B56E-ADBD-BBCC8C4A02C2}"/>
              </a:ext>
            </a:extLst>
          </p:cNvPr>
          <p:cNvSpPr>
            <a:spLocks noGrp="1"/>
          </p:cNvSpPr>
          <p:nvPr>
            <p:ph sz="half" idx="2"/>
          </p:nvPr>
        </p:nvSpPr>
        <p:spPr/>
        <p:txBody>
          <a:bodyPr/>
          <a:lstStyle/>
          <a:p>
            <a:pPr marL="0" indent="0">
              <a:buNone/>
            </a:pPr>
            <a:r>
              <a:rPr lang="en-US" dirty="0"/>
              <a:t>There is more information that you can add to your profile. Focus on the first five sections for a strong foundation and then keep building.</a:t>
            </a:r>
          </a:p>
          <a:p>
            <a:pPr marL="0" indent="0">
              <a:buNone/>
            </a:pPr>
            <a:r>
              <a:rPr lang="en-US" b="1" dirty="0">
                <a:solidFill>
                  <a:schemeClr val="tx2"/>
                </a:solidFill>
              </a:rPr>
              <a:t>Other information to consider:</a:t>
            </a:r>
          </a:p>
          <a:p>
            <a:r>
              <a:rPr lang="en-US" dirty="0"/>
              <a:t>Volunteer opportunities</a:t>
            </a:r>
          </a:p>
          <a:p>
            <a:r>
              <a:rPr lang="en-US" dirty="0"/>
              <a:t>Organizations</a:t>
            </a:r>
          </a:p>
          <a:p>
            <a:r>
              <a:rPr lang="en-US" dirty="0"/>
              <a:t>Publications, presentations, and patents</a:t>
            </a:r>
          </a:p>
          <a:p>
            <a:r>
              <a:rPr lang="en-US" dirty="0"/>
              <a:t>Honors and awards</a:t>
            </a:r>
          </a:p>
          <a:p>
            <a:r>
              <a:rPr lang="en-US" dirty="0"/>
              <a:t>Services</a:t>
            </a:r>
          </a:p>
        </p:txBody>
      </p:sp>
    </p:spTree>
    <p:extLst>
      <p:ext uri="{BB962C8B-B14F-4D97-AF65-F5344CB8AC3E}">
        <p14:creationId xmlns:p14="http://schemas.microsoft.com/office/powerpoint/2010/main" val="34893306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E435C0-A400-17A7-8DC6-EDBCF828CB50}"/>
              </a:ext>
            </a:extLst>
          </p:cNvPr>
          <p:cNvSpPr>
            <a:spLocks noGrp="1"/>
          </p:cNvSpPr>
          <p:nvPr>
            <p:ph type="title"/>
          </p:nvPr>
        </p:nvSpPr>
        <p:spPr/>
        <p:txBody>
          <a:bodyPr/>
          <a:lstStyle/>
          <a:p>
            <a:r>
              <a:rPr lang="en-US" dirty="0"/>
              <a:t>Skill Builder Challenge: Profile Previews</a:t>
            </a:r>
          </a:p>
        </p:txBody>
      </p:sp>
      <p:sp>
        <p:nvSpPr>
          <p:cNvPr id="2" name="Content Placeholder 1">
            <a:extLst>
              <a:ext uri="{FF2B5EF4-FFF2-40B4-BE49-F238E27FC236}">
                <a16:creationId xmlns:a16="http://schemas.microsoft.com/office/drawing/2014/main" id="{8E5B411D-442F-B0BE-CEEF-BE1D1DBB1405}"/>
              </a:ext>
            </a:extLst>
          </p:cNvPr>
          <p:cNvSpPr>
            <a:spLocks noGrp="1"/>
          </p:cNvSpPr>
          <p:nvPr>
            <p:ph sz="half" idx="1"/>
          </p:nvPr>
        </p:nvSpPr>
        <p:spPr/>
        <p:txBody>
          <a:bodyPr/>
          <a:lstStyle/>
          <a:p>
            <a:pPr marL="457200" indent="-457200">
              <a:buFont typeface="+mj-lt"/>
              <a:buAutoNum type="arabicPeriod"/>
            </a:pPr>
            <a:r>
              <a:rPr lang="en-US" dirty="0"/>
              <a:t>Look up the LinkedIn profiles of at least three youth worker professionals.</a:t>
            </a:r>
          </a:p>
          <a:p>
            <a:pPr lvl="1">
              <a:buFont typeface="Arial" panose="020B0604020202020204" pitchFamily="34" charset="0"/>
              <a:buChar char="•"/>
            </a:pPr>
            <a:r>
              <a:rPr lang="en-US" dirty="0"/>
              <a:t>It could be the profile of your mentor, a guest speaker from a past session, or you can look at the staff profiles from a local youth serving organization.</a:t>
            </a:r>
          </a:p>
          <a:p>
            <a:pPr marL="457200" indent="-457200">
              <a:buFont typeface="+mj-lt"/>
              <a:buAutoNum type="arabicPeriod"/>
            </a:pPr>
            <a:r>
              <a:rPr lang="en-US" dirty="0"/>
              <a:t>Review the profiles and take note of the headlines, experiences, education, and skills sections.</a:t>
            </a:r>
          </a:p>
          <a:p>
            <a:pPr lvl="1">
              <a:buFont typeface="Arial" panose="020B0604020202020204" pitchFamily="34" charset="0"/>
              <a:buChar char="•"/>
            </a:pPr>
            <a:r>
              <a:rPr lang="en-US" dirty="0"/>
              <a:t>Are there any similarities or differences that stand out to you?</a:t>
            </a:r>
          </a:p>
          <a:p>
            <a:pPr lvl="1">
              <a:buFont typeface="Arial" panose="020B0604020202020204" pitchFamily="34" charset="0"/>
              <a:buChar char="•"/>
            </a:pPr>
            <a:r>
              <a:rPr lang="en-US" dirty="0"/>
              <a:t>What types of connections do these individuals have?</a:t>
            </a:r>
          </a:p>
          <a:p>
            <a:pPr marL="457200" indent="-457200">
              <a:buFont typeface="+mj-lt"/>
              <a:buAutoNum type="arabicPeriod"/>
            </a:pPr>
            <a:r>
              <a:rPr lang="en-US" dirty="0"/>
              <a:t>Write a list of three key takeaways for your own profile.</a:t>
            </a:r>
          </a:p>
          <a:p>
            <a:pPr lvl="1">
              <a:buFont typeface="Arial" panose="020B0604020202020204" pitchFamily="34" charset="0"/>
              <a:buChar char="•"/>
            </a:pPr>
            <a:r>
              <a:rPr lang="en-US" dirty="0"/>
              <a:t>Think about how you would like your own profile to develop in the future. What are you working towards?</a:t>
            </a:r>
          </a:p>
        </p:txBody>
      </p:sp>
      <p:sp>
        <p:nvSpPr>
          <p:cNvPr id="4" name="Content Placeholder 3">
            <a:extLst>
              <a:ext uri="{FF2B5EF4-FFF2-40B4-BE49-F238E27FC236}">
                <a16:creationId xmlns:a16="http://schemas.microsoft.com/office/drawing/2014/main" id="{25E9B144-4D1D-82D1-4CD9-E1E2C76048AE}"/>
              </a:ext>
            </a:extLst>
          </p:cNvPr>
          <p:cNvSpPr>
            <a:spLocks noGrp="1"/>
          </p:cNvSpPr>
          <p:nvPr>
            <p:ph sz="half" idx="2"/>
          </p:nvPr>
        </p:nvSpPr>
        <p:spPr/>
        <p:txBody>
          <a:bodyPr anchor="ctr"/>
          <a:lstStyle/>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8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r>
              <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rPr>
              <a:t>Skill Builder activities should take about 30 minutes to complete on your own, with a partner, or your pre-apprenticeship mentor.</a:t>
            </a:r>
          </a:p>
        </p:txBody>
      </p:sp>
      <p:pic>
        <p:nvPicPr>
          <p:cNvPr id="5" name="Graphic 4" descr="Stopwatch 50% outline">
            <a:extLst>
              <a:ext uri="{FF2B5EF4-FFF2-40B4-BE49-F238E27FC236}">
                <a16:creationId xmlns:a16="http://schemas.microsoft.com/office/drawing/2014/main" id="{4C5E910A-0540-0158-83D1-DFB122BEF59E}"/>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866584" y="2221173"/>
            <a:ext cx="914400" cy="914400"/>
          </a:xfrm>
          <a:prstGeom prst="rect">
            <a:avLst/>
          </a:prstGeom>
        </p:spPr>
      </p:pic>
    </p:spTree>
    <p:extLst>
      <p:ext uri="{BB962C8B-B14F-4D97-AF65-F5344CB8AC3E}">
        <p14:creationId xmlns:p14="http://schemas.microsoft.com/office/powerpoint/2010/main" val="2630865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6F49BC2-B78A-0682-BD92-776ECEE2862F}"/>
              </a:ext>
            </a:extLst>
          </p:cNvPr>
          <p:cNvGrpSpPr/>
          <p:nvPr/>
        </p:nvGrpSpPr>
        <p:grpSpPr>
          <a:xfrm>
            <a:off x="949797" y="3185157"/>
            <a:ext cx="4645152" cy="704088"/>
            <a:chOff x="4985468" y="3993558"/>
            <a:chExt cx="3481221" cy="530774"/>
          </a:xfrm>
        </p:grpSpPr>
        <p:sp>
          <p:nvSpPr>
            <p:cNvPr id="8" name="Freeform: Shape 7">
              <a:extLst>
                <a:ext uri="{FF2B5EF4-FFF2-40B4-BE49-F238E27FC236}">
                  <a16:creationId xmlns:a16="http://schemas.microsoft.com/office/drawing/2014/main" id="{1D339152-6D6B-63C4-96DD-6AE90F5498D4}"/>
                </a:ext>
              </a:extLst>
            </p:cNvPr>
            <p:cNvSpPr/>
            <p:nvPr/>
          </p:nvSpPr>
          <p:spPr>
            <a:xfrm>
              <a:off x="525085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66750" tIns="57151" rIns="106681" bIns="57150" numCol="1" spcCol="1270" anchor="ctr" anchorCtr="0">
              <a:noAutofit/>
            </a:bodyPr>
            <a:lstStyle/>
            <a:p>
              <a:pPr marL="0" lvl="0" indent="0" algn="ctr" defTabSz="666750">
                <a:lnSpc>
                  <a:spcPct val="90000"/>
                </a:lnSpc>
                <a:spcBef>
                  <a:spcPct val="0"/>
                </a:spcBef>
                <a:spcAft>
                  <a:spcPct val="35000"/>
                </a:spcAft>
                <a:buNone/>
              </a:pPr>
              <a:r>
                <a:rPr lang="en-US" sz="2000" kern="1200" dirty="0"/>
                <a:t>Professional Development and Leadership</a:t>
              </a:r>
            </a:p>
          </p:txBody>
        </p:sp>
        <p:sp>
          <p:nvSpPr>
            <p:cNvPr id="9" name="Oval 8">
              <a:extLst>
                <a:ext uri="{FF2B5EF4-FFF2-40B4-BE49-F238E27FC236}">
                  <a16:creationId xmlns:a16="http://schemas.microsoft.com/office/drawing/2014/main" id="{4E598DF9-A74C-152A-309C-FDCA98D90FD2}"/>
                </a:ext>
              </a:extLst>
            </p:cNvPr>
            <p:cNvSpPr/>
            <p:nvPr/>
          </p:nvSpPr>
          <p:spPr>
            <a:xfrm>
              <a:off x="4985468" y="3993559"/>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dirty="0"/>
            </a:p>
          </p:txBody>
        </p:sp>
        <p:pic>
          <p:nvPicPr>
            <p:cNvPr id="10" name="Graphic 9" descr="Briefcase with solid fill">
              <a:extLst>
                <a:ext uri="{FF2B5EF4-FFF2-40B4-BE49-F238E27FC236}">
                  <a16:creationId xmlns:a16="http://schemas.microsoft.com/office/drawing/2014/main" id="{19B0A98A-C942-0693-F790-59EA4D4B284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67974" y="4076065"/>
              <a:ext cx="365760" cy="365760"/>
            </a:xfrm>
            <a:prstGeom prst="rect">
              <a:avLst/>
            </a:prstGeom>
          </p:spPr>
        </p:pic>
      </p:grpSp>
      <p:sp>
        <p:nvSpPr>
          <p:cNvPr id="11" name="Text Placeholder 10">
            <a:extLst>
              <a:ext uri="{FF2B5EF4-FFF2-40B4-BE49-F238E27FC236}">
                <a16:creationId xmlns:a16="http://schemas.microsoft.com/office/drawing/2014/main" id="{B5ED7518-099F-7890-BA9F-F8398FF203BE}"/>
              </a:ext>
            </a:extLst>
          </p:cNvPr>
          <p:cNvSpPr>
            <a:spLocks noGrp="1"/>
          </p:cNvSpPr>
          <p:nvPr>
            <p:ph type="body" idx="1"/>
          </p:nvPr>
        </p:nvSpPr>
        <p:spPr/>
        <p:txBody>
          <a:bodyPr/>
          <a:lstStyle/>
          <a:p>
            <a:r>
              <a:rPr lang="en-US" dirty="0"/>
              <a:t>NAA Core Competencies</a:t>
            </a:r>
          </a:p>
        </p:txBody>
      </p:sp>
      <p:sp>
        <p:nvSpPr>
          <p:cNvPr id="13" name="Text Placeholder 12">
            <a:extLst>
              <a:ext uri="{FF2B5EF4-FFF2-40B4-BE49-F238E27FC236}">
                <a16:creationId xmlns:a16="http://schemas.microsoft.com/office/drawing/2014/main" id="{31E6DF0E-4CD7-A17F-FDBE-C17798C8377D}"/>
              </a:ext>
            </a:extLst>
          </p:cNvPr>
          <p:cNvSpPr>
            <a:spLocks noGrp="1"/>
          </p:cNvSpPr>
          <p:nvPr>
            <p:ph type="body" sz="quarter" idx="3"/>
          </p:nvPr>
        </p:nvSpPr>
        <p:spPr/>
        <p:txBody>
          <a:bodyPr/>
          <a:lstStyle/>
          <a:p>
            <a:r>
              <a:rPr lang="en-US" dirty="0"/>
              <a:t>YDPA Modules</a:t>
            </a:r>
          </a:p>
        </p:txBody>
      </p:sp>
      <p:sp>
        <p:nvSpPr>
          <p:cNvPr id="2" name="Title 1">
            <a:extLst>
              <a:ext uri="{FF2B5EF4-FFF2-40B4-BE49-F238E27FC236}">
                <a16:creationId xmlns:a16="http://schemas.microsoft.com/office/drawing/2014/main" id="{C67E197F-16CB-09C3-12B5-5FAFF1D3FDC8}"/>
              </a:ext>
            </a:extLst>
          </p:cNvPr>
          <p:cNvSpPr>
            <a:spLocks noGrp="1"/>
          </p:cNvSpPr>
          <p:nvPr>
            <p:ph type="title"/>
          </p:nvPr>
        </p:nvSpPr>
        <p:spPr/>
        <p:txBody>
          <a:bodyPr/>
          <a:lstStyle/>
          <a:p>
            <a:r>
              <a:rPr lang="en-US" dirty="0"/>
              <a:t>Session 4.10 Competency Connection</a:t>
            </a:r>
          </a:p>
        </p:txBody>
      </p:sp>
      <p:grpSp>
        <p:nvGrpSpPr>
          <p:cNvPr id="3" name="Group 2">
            <a:extLst>
              <a:ext uri="{FF2B5EF4-FFF2-40B4-BE49-F238E27FC236}">
                <a16:creationId xmlns:a16="http://schemas.microsoft.com/office/drawing/2014/main" id="{A339531C-A4E8-B61E-CF4A-1A24838723A8}"/>
              </a:ext>
            </a:extLst>
          </p:cNvPr>
          <p:cNvGrpSpPr/>
          <p:nvPr/>
        </p:nvGrpSpPr>
        <p:grpSpPr>
          <a:xfrm>
            <a:off x="6172201" y="3181546"/>
            <a:ext cx="4641628" cy="707699"/>
            <a:chOff x="4985468" y="3993558"/>
            <a:chExt cx="3481221" cy="530774"/>
          </a:xfrm>
        </p:grpSpPr>
        <p:sp>
          <p:nvSpPr>
            <p:cNvPr id="4" name="Freeform: Shape 3">
              <a:extLst>
                <a:ext uri="{FF2B5EF4-FFF2-40B4-BE49-F238E27FC236}">
                  <a16:creationId xmlns:a16="http://schemas.microsoft.com/office/drawing/2014/main" id="{BEFE6BA7-4B7A-A0A4-5E60-CA82D3B21D73}"/>
                </a:ext>
              </a:extLst>
            </p:cNvPr>
            <p:cNvSpPr/>
            <p:nvPr/>
          </p:nvSpPr>
          <p:spPr>
            <a:xfrm>
              <a:off x="525085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Professional Development and Self-Care</a:t>
              </a:r>
            </a:p>
          </p:txBody>
        </p:sp>
        <p:sp>
          <p:nvSpPr>
            <p:cNvPr id="5" name="Oval 4">
              <a:extLst>
                <a:ext uri="{FF2B5EF4-FFF2-40B4-BE49-F238E27FC236}">
                  <a16:creationId xmlns:a16="http://schemas.microsoft.com/office/drawing/2014/main" id="{958D175B-4BDC-5EC1-1C1E-575A53C19BC9}"/>
                </a:ext>
              </a:extLst>
            </p:cNvPr>
            <p:cNvSpPr/>
            <p:nvPr/>
          </p:nvSpPr>
          <p:spPr>
            <a:xfrm>
              <a:off x="4985468" y="3993559"/>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6" name="Graphic 5" descr="Reflection with solid fill">
              <a:extLst>
                <a:ext uri="{FF2B5EF4-FFF2-40B4-BE49-F238E27FC236}">
                  <a16:creationId xmlns:a16="http://schemas.microsoft.com/office/drawing/2014/main" id="{D1524943-A028-11A9-EF50-079B2E6416F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067974" y="4076065"/>
              <a:ext cx="365760" cy="365760"/>
            </a:xfrm>
            <a:prstGeom prst="rect">
              <a:avLst/>
            </a:prstGeom>
          </p:spPr>
        </p:pic>
      </p:grpSp>
    </p:spTree>
    <p:extLst>
      <p:ext uri="{BB962C8B-B14F-4D97-AF65-F5344CB8AC3E}">
        <p14:creationId xmlns:p14="http://schemas.microsoft.com/office/powerpoint/2010/main" val="15933683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82A87-0D3A-7893-254D-3592B3A5A458}"/>
              </a:ext>
            </a:extLst>
          </p:cNvPr>
          <p:cNvSpPr>
            <a:spLocks noGrp="1"/>
          </p:cNvSpPr>
          <p:nvPr>
            <p:ph type="title"/>
          </p:nvPr>
        </p:nvSpPr>
        <p:spPr/>
        <p:txBody>
          <a:bodyPr>
            <a:normAutofit fontScale="90000"/>
          </a:bodyPr>
          <a:lstStyle/>
          <a:p>
            <a:r>
              <a:rPr lang="en-US" sz="3200" b="1" dirty="0"/>
              <a:t>What words come to mind when you think of these companies?</a:t>
            </a:r>
            <a:endParaRPr lang="en-US" dirty="0"/>
          </a:p>
        </p:txBody>
      </p:sp>
      <p:pic>
        <p:nvPicPr>
          <p:cNvPr id="5" name="Picture 4">
            <a:extLst>
              <a:ext uri="{FF2B5EF4-FFF2-40B4-BE49-F238E27FC236}">
                <a16:creationId xmlns:a16="http://schemas.microsoft.com/office/drawing/2014/main" id="{A8EBBC9F-F3A7-A83A-DCCE-012368DEBA5E}"/>
              </a:ext>
            </a:extLst>
          </p:cNvPr>
          <p:cNvPicPr>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971824" y="1931949"/>
            <a:ext cx="2381976" cy="2671945"/>
          </a:xfrm>
          <a:prstGeom prst="rect">
            <a:avLst/>
          </a:prstGeom>
        </p:spPr>
      </p:pic>
      <p:pic>
        <p:nvPicPr>
          <p:cNvPr id="6" name="Picture 5" descr="Logo&#10;&#10;Description automatically generated">
            <a:extLst>
              <a:ext uri="{FF2B5EF4-FFF2-40B4-BE49-F238E27FC236}">
                <a16:creationId xmlns:a16="http://schemas.microsoft.com/office/drawing/2014/main" id="{9D01BA15-B2CB-6886-F9E7-D4B3F562BE63}"/>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838200" y="2195856"/>
            <a:ext cx="2378309" cy="2408038"/>
          </a:xfrm>
          <a:prstGeom prst="rect">
            <a:avLst/>
          </a:prstGeom>
        </p:spPr>
      </p:pic>
      <p:pic>
        <p:nvPicPr>
          <p:cNvPr id="7" name="Picture 6" descr="Logo&#10;&#10;Description automatically generated">
            <a:extLst>
              <a:ext uri="{FF2B5EF4-FFF2-40B4-BE49-F238E27FC236}">
                <a16:creationId xmlns:a16="http://schemas.microsoft.com/office/drawing/2014/main" id="{A6190108-DA68-0502-FCB9-69271572D53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3835602" y="2689956"/>
            <a:ext cx="4520796" cy="1478088"/>
          </a:xfrm>
          <a:prstGeom prst="rect">
            <a:avLst/>
          </a:prstGeom>
        </p:spPr>
      </p:pic>
    </p:spTree>
    <p:extLst>
      <p:ext uri="{BB962C8B-B14F-4D97-AF65-F5344CB8AC3E}">
        <p14:creationId xmlns:p14="http://schemas.microsoft.com/office/powerpoint/2010/main" val="3872635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1000"/>
                                        <p:tgtEl>
                                          <p:spTgt spid="5"/>
                                        </p:tgtEl>
                                      </p:cBhvr>
                                    </p:animEffect>
                                    <p:anim calcmode="lin" valueType="num">
                                      <p:cBhvr>
                                        <p:cTn id="22" dur="1000" fill="hold"/>
                                        <p:tgtEl>
                                          <p:spTgt spid="5"/>
                                        </p:tgtEl>
                                        <p:attrNameLst>
                                          <p:attrName>ppt_x</p:attrName>
                                        </p:attrNameLst>
                                      </p:cBhvr>
                                      <p:tavLst>
                                        <p:tav tm="0">
                                          <p:val>
                                            <p:strVal val="#ppt_x"/>
                                          </p:val>
                                        </p:tav>
                                        <p:tav tm="100000">
                                          <p:val>
                                            <p:strVal val="#ppt_x"/>
                                          </p:val>
                                        </p:tav>
                                      </p:tavLst>
                                    </p:anim>
                                    <p:anim calcmode="lin" valueType="num">
                                      <p:cBhvr>
                                        <p:cTn id="23"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4F9D9F-489D-86A1-AC44-48F448B0BAA1}"/>
              </a:ext>
            </a:extLst>
          </p:cNvPr>
          <p:cNvSpPr>
            <a:spLocks noGrp="1"/>
          </p:cNvSpPr>
          <p:nvPr>
            <p:ph type="title"/>
          </p:nvPr>
        </p:nvSpPr>
        <p:spPr/>
        <p:txBody>
          <a:bodyPr/>
          <a:lstStyle/>
          <a:p>
            <a:r>
              <a:rPr lang="en-US" dirty="0"/>
              <a:t>What is a brand?</a:t>
            </a:r>
          </a:p>
        </p:txBody>
      </p:sp>
      <p:sp>
        <p:nvSpPr>
          <p:cNvPr id="4" name="Content Placeholder 3">
            <a:extLst>
              <a:ext uri="{FF2B5EF4-FFF2-40B4-BE49-F238E27FC236}">
                <a16:creationId xmlns:a16="http://schemas.microsoft.com/office/drawing/2014/main" id="{8CC52DAA-191E-A30F-1F7E-3B8AEEBDECD0}"/>
              </a:ext>
            </a:extLst>
          </p:cNvPr>
          <p:cNvSpPr>
            <a:spLocks noGrp="1"/>
          </p:cNvSpPr>
          <p:nvPr>
            <p:ph sz="half" idx="1"/>
          </p:nvPr>
        </p:nvSpPr>
        <p:spPr/>
        <p:txBody>
          <a:bodyPr/>
          <a:lstStyle/>
          <a:p>
            <a:r>
              <a:rPr lang="en-US" i="0" dirty="0"/>
              <a:t>The term brand</a:t>
            </a:r>
            <a:r>
              <a:rPr lang="en-US" b="1" i="0" dirty="0"/>
              <a:t> </a:t>
            </a:r>
            <a:r>
              <a:rPr lang="en-US" i="0" dirty="0"/>
              <a:t>refers to the concepts that help people identify a particular company, product, or individual. </a:t>
            </a:r>
          </a:p>
          <a:p>
            <a:r>
              <a:rPr lang="en-US" i="0" dirty="0"/>
              <a:t>Brands are </a:t>
            </a:r>
            <a:r>
              <a:rPr lang="en-US" b="1" i="0" dirty="0">
                <a:solidFill>
                  <a:schemeClr val="tx2"/>
                </a:solidFill>
              </a:rPr>
              <a:t>intangible</a:t>
            </a:r>
            <a:r>
              <a:rPr lang="en-US" b="1" i="0" dirty="0"/>
              <a:t> </a:t>
            </a:r>
            <a:r>
              <a:rPr lang="en-US" i="0" dirty="0"/>
              <a:t>– you can’t touch or see them – but they </a:t>
            </a:r>
            <a:r>
              <a:rPr lang="en-US" b="1" i="0" dirty="0">
                <a:solidFill>
                  <a:schemeClr val="tx2"/>
                </a:solidFill>
              </a:rPr>
              <a:t>shape our perceptions</a:t>
            </a:r>
            <a:r>
              <a:rPr lang="en-US" b="1" i="0" dirty="0"/>
              <a:t> </a:t>
            </a:r>
            <a:r>
              <a:rPr lang="en-US" i="0" dirty="0"/>
              <a:t>of a company, its products, and people.</a:t>
            </a:r>
          </a:p>
          <a:p>
            <a:endParaRPr lang="en-US" dirty="0"/>
          </a:p>
        </p:txBody>
      </p:sp>
      <p:pic>
        <p:nvPicPr>
          <p:cNvPr id="5" name="Picture Placeholder 4" descr="Angled photo of a man holding pencil over a color catalog">
            <a:extLst>
              <a:ext uri="{FF2B5EF4-FFF2-40B4-BE49-F238E27FC236}">
                <a16:creationId xmlns:a16="http://schemas.microsoft.com/office/drawing/2014/main" id="{A6CFC7D5-5852-69A6-412D-A3699F981EE7}"/>
              </a:ext>
            </a:extLst>
          </p:cNvPr>
          <p:cNvPicPr>
            <a:picLocks noGrp="1" noChangeAspect="1"/>
          </p:cNvPicPr>
          <p:nvPr>
            <p:ph type="pic" sz="quarter" idx="10"/>
          </p:nvPr>
        </p:nvPicPr>
        <p:blipFill>
          <a:blip r:embed="rId2" cstate="print">
            <a:extLst>
              <a:ext uri="{28A0092B-C50C-407E-A947-70E740481C1C}">
                <a14:useLocalDpi xmlns:a14="http://schemas.microsoft.com/office/drawing/2010/main"/>
              </a:ext>
            </a:extLst>
          </a:blip>
          <a:srcRect/>
          <a:stretch/>
        </p:blipFill>
        <p:spPr>
          <a:xfrm>
            <a:off x="6337300" y="0"/>
            <a:ext cx="5854700" cy="6858000"/>
          </a:xfrm>
          <a:prstGeom prst="rect">
            <a:avLst/>
          </a:prstGeom>
          <a:noFill/>
        </p:spPr>
      </p:pic>
    </p:spTree>
    <p:extLst>
      <p:ext uri="{BB962C8B-B14F-4D97-AF65-F5344CB8AC3E}">
        <p14:creationId xmlns:p14="http://schemas.microsoft.com/office/powerpoint/2010/main" val="2414273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Personal Branding - why is it important?">
            <a:hlinkClick r:id="" action="ppaction://media"/>
            <a:extLst>
              <a:ext uri="{FF2B5EF4-FFF2-40B4-BE49-F238E27FC236}">
                <a16:creationId xmlns:a16="http://schemas.microsoft.com/office/drawing/2014/main" id="{C49740E5-1389-AB33-C2E5-507AF6E113EF}"/>
              </a:ext>
            </a:extLst>
          </p:cNvPr>
          <p:cNvPicPr>
            <a:picLocks noGrp="1" noRot="1" noChangeAspect="1"/>
          </p:cNvPicPr>
          <p:nvPr>
            <p:ph idx="1"/>
            <a:videoFile r:link="rId1"/>
          </p:nvPr>
        </p:nvPicPr>
        <p:blipFill>
          <a:blip r:embed="rId4"/>
          <a:stretch>
            <a:fillRect/>
          </a:stretch>
        </p:blipFill>
        <p:spPr>
          <a:xfrm>
            <a:off x="1876177" y="1468817"/>
            <a:ext cx="8439646" cy="4768210"/>
          </a:xfrm>
          <a:prstGeom prst="rect">
            <a:avLst/>
          </a:prstGeom>
        </p:spPr>
      </p:pic>
      <p:sp>
        <p:nvSpPr>
          <p:cNvPr id="3" name="Title 2">
            <a:extLst>
              <a:ext uri="{FF2B5EF4-FFF2-40B4-BE49-F238E27FC236}">
                <a16:creationId xmlns:a16="http://schemas.microsoft.com/office/drawing/2014/main" id="{ACB9B187-BC43-E742-16DA-207974B23508}"/>
              </a:ext>
            </a:extLst>
          </p:cNvPr>
          <p:cNvSpPr>
            <a:spLocks noGrp="1"/>
          </p:cNvSpPr>
          <p:nvPr>
            <p:ph type="title"/>
          </p:nvPr>
        </p:nvSpPr>
        <p:spPr/>
        <p:txBody>
          <a:bodyPr/>
          <a:lstStyle/>
          <a:p>
            <a:r>
              <a:rPr lang="en-US" dirty="0"/>
              <a:t>Personal Branding – Why is it Important?</a:t>
            </a:r>
          </a:p>
        </p:txBody>
      </p:sp>
    </p:spTree>
    <p:extLst>
      <p:ext uri="{BB962C8B-B14F-4D97-AF65-F5344CB8AC3E}">
        <p14:creationId xmlns:p14="http://schemas.microsoft.com/office/powerpoint/2010/main" val="269295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17F3B46-D342-F9AA-1A81-59C3F413FF23}"/>
              </a:ext>
            </a:extLst>
          </p:cNvPr>
          <p:cNvSpPr>
            <a:spLocks noGrp="1"/>
          </p:cNvSpPr>
          <p:nvPr>
            <p:ph type="body" idx="1"/>
          </p:nvPr>
        </p:nvSpPr>
        <p:spPr/>
        <p:txBody>
          <a:bodyPr/>
          <a:lstStyle/>
          <a:p>
            <a:r>
              <a:rPr lang="en-US" dirty="0"/>
              <a:t>Companies</a:t>
            </a:r>
          </a:p>
        </p:txBody>
      </p:sp>
      <p:sp>
        <p:nvSpPr>
          <p:cNvPr id="3" name="Content Placeholder 2">
            <a:extLst>
              <a:ext uri="{FF2B5EF4-FFF2-40B4-BE49-F238E27FC236}">
                <a16:creationId xmlns:a16="http://schemas.microsoft.com/office/drawing/2014/main" id="{324A6186-CC78-0BF6-E70C-6993A4B6F1FC}"/>
              </a:ext>
            </a:extLst>
          </p:cNvPr>
          <p:cNvSpPr>
            <a:spLocks noGrp="1"/>
          </p:cNvSpPr>
          <p:nvPr>
            <p:ph sz="half" idx="2"/>
          </p:nvPr>
        </p:nvSpPr>
        <p:spPr/>
        <p:txBody>
          <a:bodyPr/>
          <a:lstStyle/>
          <a:p>
            <a:r>
              <a:rPr lang="en-US" dirty="0"/>
              <a:t>Logo</a:t>
            </a:r>
          </a:p>
          <a:p>
            <a:r>
              <a:rPr lang="en-US" dirty="0"/>
              <a:t>Colors</a:t>
            </a:r>
          </a:p>
          <a:p>
            <a:r>
              <a:rPr lang="en-US" dirty="0"/>
              <a:t>Slogans and phrases</a:t>
            </a:r>
          </a:p>
          <a:p>
            <a:r>
              <a:rPr lang="en-US" dirty="0"/>
              <a:t>Images</a:t>
            </a:r>
          </a:p>
        </p:txBody>
      </p:sp>
      <p:sp>
        <p:nvSpPr>
          <p:cNvPr id="4" name="Text Placeholder 3">
            <a:extLst>
              <a:ext uri="{FF2B5EF4-FFF2-40B4-BE49-F238E27FC236}">
                <a16:creationId xmlns:a16="http://schemas.microsoft.com/office/drawing/2014/main" id="{ABF92AAA-ECEE-9DC9-5F29-E2C5DCA0EBC7}"/>
              </a:ext>
            </a:extLst>
          </p:cNvPr>
          <p:cNvSpPr>
            <a:spLocks noGrp="1"/>
          </p:cNvSpPr>
          <p:nvPr>
            <p:ph type="body" sz="quarter" idx="3"/>
          </p:nvPr>
        </p:nvSpPr>
        <p:spPr/>
        <p:txBody>
          <a:bodyPr/>
          <a:lstStyle/>
          <a:p>
            <a:r>
              <a:rPr lang="en-US" dirty="0"/>
              <a:t>Individuals</a:t>
            </a:r>
          </a:p>
        </p:txBody>
      </p:sp>
      <p:sp>
        <p:nvSpPr>
          <p:cNvPr id="5" name="Content Placeholder 4">
            <a:extLst>
              <a:ext uri="{FF2B5EF4-FFF2-40B4-BE49-F238E27FC236}">
                <a16:creationId xmlns:a16="http://schemas.microsoft.com/office/drawing/2014/main" id="{618F9DE3-C90A-BC4A-EB77-FF2B94DA8A38}"/>
              </a:ext>
            </a:extLst>
          </p:cNvPr>
          <p:cNvSpPr>
            <a:spLocks noGrp="1"/>
          </p:cNvSpPr>
          <p:nvPr>
            <p:ph sz="quarter" idx="4"/>
          </p:nvPr>
        </p:nvSpPr>
        <p:spPr/>
        <p:txBody>
          <a:bodyPr/>
          <a:lstStyle/>
          <a:p>
            <a:r>
              <a:rPr lang="en-US" dirty="0"/>
              <a:t>Resume/CV</a:t>
            </a:r>
          </a:p>
          <a:p>
            <a:r>
              <a:rPr lang="en-US" dirty="0"/>
              <a:t>Social media</a:t>
            </a:r>
          </a:p>
          <a:p>
            <a:r>
              <a:rPr lang="en-US" dirty="0"/>
              <a:t>Clothes</a:t>
            </a:r>
          </a:p>
          <a:p>
            <a:r>
              <a:rPr lang="en-US" dirty="0"/>
              <a:t>Body language</a:t>
            </a:r>
          </a:p>
        </p:txBody>
      </p:sp>
      <p:sp>
        <p:nvSpPr>
          <p:cNvPr id="6" name="Title 5">
            <a:extLst>
              <a:ext uri="{FF2B5EF4-FFF2-40B4-BE49-F238E27FC236}">
                <a16:creationId xmlns:a16="http://schemas.microsoft.com/office/drawing/2014/main" id="{3B9AE464-0FE4-2C69-B659-B5309EDCC44E}"/>
              </a:ext>
            </a:extLst>
          </p:cNvPr>
          <p:cNvSpPr>
            <a:spLocks noGrp="1"/>
          </p:cNvSpPr>
          <p:nvPr>
            <p:ph type="title"/>
          </p:nvPr>
        </p:nvSpPr>
        <p:spPr/>
        <p:txBody>
          <a:bodyPr/>
          <a:lstStyle/>
          <a:p>
            <a:r>
              <a:rPr lang="en-US" dirty="0"/>
              <a:t>How brands are promoted</a:t>
            </a:r>
          </a:p>
        </p:txBody>
      </p:sp>
    </p:spTree>
    <p:extLst>
      <p:ext uri="{BB962C8B-B14F-4D97-AF65-F5344CB8AC3E}">
        <p14:creationId xmlns:p14="http://schemas.microsoft.com/office/powerpoint/2010/main" val="39816157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FBAA92-B30F-235D-902D-FC8F32216E0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4711A86-3CB2-30E1-7BD5-74842D178C27}"/>
              </a:ext>
            </a:extLst>
          </p:cNvPr>
          <p:cNvSpPr>
            <a:spLocks noGrp="1"/>
          </p:cNvSpPr>
          <p:nvPr>
            <p:ph type="title"/>
          </p:nvPr>
        </p:nvSpPr>
        <p:spPr/>
        <p:txBody>
          <a:bodyPr/>
          <a:lstStyle/>
          <a:p>
            <a:r>
              <a:rPr lang="en-US" dirty="0"/>
              <a:t>Defining your personal brand</a:t>
            </a:r>
          </a:p>
        </p:txBody>
      </p:sp>
      <p:sp>
        <p:nvSpPr>
          <p:cNvPr id="5" name="Content Placeholder 4">
            <a:extLst>
              <a:ext uri="{FF2B5EF4-FFF2-40B4-BE49-F238E27FC236}">
                <a16:creationId xmlns:a16="http://schemas.microsoft.com/office/drawing/2014/main" id="{309FBFA5-C7E3-2D74-ED6F-37097B573FE0}"/>
              </a:ext>
            </a:extLst>
          </p:cNvPr>
          <p:cNvSpPr>
            <a:spLocks noGrp="1"/>
          </p:cNvSpPr>
          <p:nvPr>
            <p:ph sz="half" idx="1"/>
          </p:nvPr>
        </p:nvSpPr>
        <p:spPr>
          <a:xfrm>
            <a:off x="1072100" y="1472320"/>
            <a:ext cx="5029200" cy="4389120"/>
          </a:xfrm>
          <a:solidFill>
            <a:schemeClr val="accent1">
              <a:lumMod val="40000"/>
              <a:lumOff val="60000"/>
            </a:schemeClr>
          </a:solidFill>
        </p:spPr>
        <p:txBody>
          <a:bodyPr anchor="ctr">
            <a:normAutofit/>
          </a:bodyPr>
          <a:lstStyle/>
          <a:p>
            <a:pPr marL="0" indent="0" algn="ctr">
              <a:buNone/>
            </a:pPr>
            <a:r>
              <a:rPr lang="en-US" sz="3600" dirty="0">
                <a:solidFill>
                  <a:schemeClr val="bg2"/>
                </a:solidFill>
              </a:rPr>
              <a:t>Write down 3 words for how </a:t>
            </a:r>
            <a:r>
              <a:rPr lang="en-US" sz="3600" b="1" dirty="0">
                <a:solidFill>
                  <a:schemeClr val="bg2"/>
                </a:solidFill>
              </a:rPr>
              <a:t>you</a:t>
            </a:r>
            <a:r>
              <a:rPr lang="en-US" sz="3600" dirty="0">
                <a:solidFill>
                  <a:schemeClr val="bg2"/>
                </a:solidFill>
              </a:rPr>
              <a:t> describe yourself</a:t>
            </a:r>
          </a:p>
        </p:txBody>
      </p:sp>
      <p:sp>
        <p:nvSpPr>
          <p:cNvPr id="6" name="Content Placeholder 5">
            <a:extLst>
              <a:ext uri="{FF2B5EF4-FFF2-40B4-BE49-F238E27FC236}">
                <a16:creationId xmlns:a16="http://schemas.microsoft.com/office/drawing/2014/main" id="{3DD6C5A9-E10D-6E99-C498-6EA41CE1B49D}"/>
              </a:ext>
            </a:extLst>
          </p:cNvPr>
          <p:cNvSpPr>
            <a:spLocks noGrp="1"/>
          </p:cNvSpPr>
          <p:nvPr>
            <p:ph sz="half" idx="2"/>
          </p:nvPr>
        </p:nvSpPr>
        <p:spPr>
          <a:xfrm>
            <a:off x="6329900" y="1472320"/>
            <a:ext cx="5029200" cy="4389120"/>
          </a:xfrm>
          <a:solidFill>
            <a:schemeClr val="tx2"/>
          </a:solidFill>
        </p:spPr>
        <p:txBody>
          <a:bodyPr anchor="ctr">
            <a:normAutofit/>
          </a:bodyPr>
          <a:lstStyle/>
          <a:p>
            <a:pPr algn="ctr"/>
            <a:r>
              <a:rPr lang="en-US" sz="2800" dirty="0">
                <a:solidFill>
                  <a:schemeClr val="bg1"/>
                </a:solidFill>
              </a:rPr>
              <a:t>Are these words you would want an </a:t>
            </a:r>
            <a:r>
              <a:rPr lang="en-US" sz="2800" b="1" dirty="0">
                <a:solidFill>
                  <a:schemeClr val="bg1"/>
                </a:solidFill>
              </a:rPr>
              <a:t>employer, training instructor, and/or college admissions members</a:t>
            </a:r>
            <a:br>
              <a:rPr lang="en-US" sz="2800" b="1" dirty="0">
                <a:solidFill>
                  <a:schemeClr val="bg1"/>
                </a:solidFill>
              </a:rPr>
            </a:br>
            <a:r>
              <a:rPr lang="en-US" sz="2800" dirty="0">
                <a:solidFill>
                  <a:schemeClr val="bg1"/>
                </a:solidFill>
              </a:rPr>
              <a:t>to think about you?</a:t>
            </a:r>
          </a:p>
          <a:p>
            <a:pPr algn="ctr"/>
            <a:endParaRPr lang="en-US" sz="2800" dirty="0">
              <a:solidFill>
                <a:schemeClr val="bg1"/>
              </a:solidFill>
            </a:endParaRPr>
          </a:p>
          <a:p>
            <a:pPr algn="ctr"/>
            <a:r>
              <a:rPr lang="en-US" sz="2800" dirty="0">
                <a:solidFill>
                  <a:schemeClr val="bg1"/>
                </a:solidFill>
              </a:rPr>
              <a:t>Why or why not?</a:t>
            </a:r>
          </a:p>
        </p:txBody>
      </p:sp>
      <p:sp>
        <p:nvSpPr>
          <p:cNvPr id="3" name="Slide Number Placeholder 2">
            <a:extLst>
              <a:ext uri="{FF2B5EF4-FFF2-40B4-BE49-F238E27FC236}">
                <a16:creationId xmlns:a16="http://schemas.microsoft.com/office/drawing/2014/main" id="{C7B33277-36CA-BC83-19DB-9F983FD284AC}"/>
              </a:ext>
            </a:extLst>
          </p:cNvPr>
          <p:cNvSpPr>
            <a:spLocks noGrp="1"/>
          </p:cNvSpPr>
          <p:nvPr>
            <p:ph type="sldNum" sz="quarter" idx="4294967295"/>
          </p:nvPr>
        </p:nvSpPr>
        <p:spPr>
          <a:xfrm>
            <a:off x="11452225" y="6202363"/>
            <a:ext cx="739775" cy="365125"/>
          </a:xfrm>
          <a:prstGeom prst="rect">
            <a:avLst/>
          </a:prstGeom>
        </p:spPr>
        <p:txBody>
          <a:bodyPr/>
          <a:lstStyle/>
          <a:p>
            <a:fld id="{14719505-AD43-774F-936C-A3AE71DD4EEA}" type="slidenum">
              <a:rPr lang="en-GB" smtClean="0"/>
              <a:pPr/>
              <a:t>8</a:t>
            </a:fld>
            <a:endParaRPr lang="en-GB" dirty="0"/>
          </a:p>
        </p:txBody>
      </p:sp>
    </p:spTree>
    <p:extLst>
      <p:ext uri="{BB962C8B-B14F-4D97-AF65-F5344CB8AC3E}">
        <p14:creationId xmlns:p14="http://schemas.microsoft.com/office/powerpoint/2010/main" val="22485361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Oval 8">
            <a:extLst>
              <a:ext uri="{FF2B5EF4-FFF2-40B4-BE49-F238E27FC236}">
                <a16:creationId xmlns:a16="http://schemas.microsoft.com/office/drawing/2014/main" id="{2C09BD3E-AF34-1349-2B96-661F8167B21C}"/>
              </a:ext>
            </a:extLst>
          </p:cNvPr>
          <p:cNvSpPr/>
          <p:nvPr/>
        </p:nvSpPr>
        <p:spPr>
          <a:xfrm>
            <a:off x="1905797" y="613955"/>
            <a:ext cx="5519859" cy="5355126"/>
          </a:xfrm>
          <a:prstGeom prst="ellipse">
            <a:avLst/>
          </a:prstGeom>
          <a:solidFill>
            <a:schemeClr val="accent4">
              <a:alpha val="89804"/>
            </a:schemeClr>
          </a:solidFill>
          <a:ln>
            <a:noFill/>
          </a:ln>
        </p:spPr>
        <p:style>
          <a:lnRef idx="1">
            <a:schemeClr val="accent6"/>
          </a:lnRef>
          <a:fillRef idx="2">
            <a:schemeClr val="accent6"/>
          </a:fillRef>
          <a:effectRef idx="1">
            <a:schemeClr val="accent6"/>
          </a:effectRef>
          <a:fontRef idx="minor">
            <a:schemeClr val="dk1"/>
          </a:fontRef>
        </p:style>
        <p:txBody>
          <a:bodyPr rtlCol="0" anchor="ctr"/>
          <a:lstStyle/>
          <a:p>
            <a:r>
              <a:rPr lang="en-US" sz="3600" dirty="0">
                <a:solidFill>
                  <a:schemeClr val="bg1"/>
                </a:solidFill>
              </a:rPr>
              <a:t>How </a:t>
            </a:r>
          </a:p>
          <a:p>
            <a:r>
              <a:rPr lang="en-US" sz="3600" dirty="0">
                <a:solidFill>
                  <a:schemeClr val="bg1"/>
                </a:solidFill>
              </a:rPr>
              <a:t>you see </a:t>
            </a:r>
          </a:p>
          <a:p>
            <a:r>
              <a:rPr lang="en-US" sz="3600" dirty="0">
                <a:solidFill>
                  <a:schemeClr val="bg1"/>
                </a:solidFill>
              </a:rPr>
              <a:t>yourself</a:t>
            </a:r>
          </a:p>
        </p:txBody>
      </p:sp>
      <p:sp>
        <p:nvSpPr>
          <p:cNvPr id="10" name="Oval 9">
            <a:extLst>
              <a:ext uri="{FF2B5EF4-FFF2-40B4-BE49-F238E27FC236}">
                <a16:creationId xmlns:a16="http://schemas.microsoft.com/office/drawing/2014/main" id="{C814C6C9-5186-3145-C1F2-17ABF8235FD6}"/>
              </a:ext>
            </a:extLst>
          </p:cNvPr>
          <p:cNvSpPr/>
          <p:nvPr/>
        </p:nvSpPr>
        <p:spPr>
          <a:xfrm>
            <a:off x="4843344" y="613955"/>
            <a:ext cx="5375484" cy="5355126"/>
          </a:xfrm>
          <a:prstGeom prst="ellipse">
            <a:avLst/>
          </a:prstGeom>
          <a:solidFill>
            <a:schemeClr val="accent1">
              <a:lumMod val="75000"/>
              <a:alpha val="69804"/>
            </a:schemeClr>
          </a:solidFill>
          <a:ln>
            <a:noFill/>
          </a:ln>
        </p:spPr>
        <p:style>
          <a:lnRef idx="1">
            <a:schemeClr val="accent3"/>
          </a:lnRef>
          <a:fillRef idx="2">
            <a:schemeClr val="accent3"/>
          </a:fillRef>
          <a:effectRef idx="1">
            <a:schemeClr val="accent3"/>
          </a:effectRef>
          <a:fontRef idx="minor">
            <a:schemeClr val="dk1"/>
          </a:fontRef>
        </p:style>
        <p:txBody>
          <a:bodyPr rtlCol="0" anchor="ctr"/>
          <a:lstStyle/>
          <a:p>
            <a:pPr algn="r"/>
            <a:r>
              <a:rPr lang="en-US" sz="3600" dirty="0">
                <a:solidFill>
                  <a:schemeClr val="bg1"/>
                </a:solidFill>
              </a:rPr>
              <a:t>How </a:t>
            </a:r>
          </a:p>
          <a:p>
            <a:pPr algn="r"/>
            <a:r>
              <a:rPr lang="en-US" sz="3600" dirty="0">
                <a:solidFill>
                  <a:schemeClr val="bg1"/>
                </a:solidFill>
              </a:rPr>
              <a:t>others </a:t>
            </a:r>
          </a:p>
          <a:p>
            <a:pPr algn="r"/>
            <a:r>
              <a:rPr lang="en-US" sz="3600" dirty="0">
                <a:solidFill>
                  <a:schemeClr val="bg1"/>
                </a:solidFill>
              </a:rPr>
              <a:t>see you</a:t>
            </a:r>
          </a:p>
        </p:txBody>
      </p:sp>
      <p:sp>
        <p:nvSpPr>
          <p:cNvPr id="11" name="TextBox 10">
            <a:extLst>
              <a:ext uri="{FF2B5EF4-FFF2-40B4-BE49-F238E27FC236}">
                <a16:creationId xmlns:a16="http://schemas.microsoft.com/office/drawing/2014/main" id="{78FC91A0-0DB7-7324-897A-FD78C12542A9}"/>
              </a:ext>
            </a:extLst>
          </p:cNvPr>
          <p:cNvSpPr txBox="1"/>
          <p:nvPr/>
        </p:nvSpPr>
        <p:spPr>
          <a:xfrm>
            <a:off x="4797707" y="2188028"/>
            <a:ext cx="2596586" cy="2481943"/>
          </a:xfrm>
          <a:prstGeom prst="rect">
            <a:avLst/>
          </a:prstGeom>
          <a:noFill/>
        </p:spPr>
        <p:txBody>
          <a:bodyPr wrap="square" rtlCol="0" anchor="ctr">
            <a:noAutofit/>
          </a:bodyPr>
          <a:lstStyle/>
          <a:p>
            <a:pPr algn="ctr">
              <a:spcBef>
                <a:spcPts val="1200"/>
              </a:spcBef>
            </a:pPr>
            <a:r>
              <a:rPr lang="en-US" sz="4400" b="1" dirty="0">
                <a:solidFill>
                  <a:schemeClr val="bg1"/>
                </a:solidFill>
              </a:rPr>
              <a:t>Personal</a:t>
            </a:r>
          </a:p>
          <a:p>
            <a:pPr algn="ctr">
              <a:spcBef>
                <a:spcPts val="1200"/>
              </a:spcBef>
            </a:pPr>
            <a:r>
              <a:rPr lang="en-US" sz="4400" b="1" dirty="0">
                <a:solidFill>
                  <a:schemeClr val="bg1"/>
                </a:solidFill>
              </a:rPr>
              <a:t>Brand</a:t>
            </a:r>
          </a:p>
        </p:txBody>
      </p:sp>
    </p:spTree>
    <p:extLst>
      <p:ext uri="{BB962C8B-B14F-4D97-AF65-F5344CB8AC3E}">
        <p14:creationId xmlns:p14="http://schemas.microsoft.com/office/powerpoint/2010/main" val="3975169897"/>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customXml/itemProps2.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3.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6979</TotalTime>
  <Words>2149</Words>
  <Application>Microsoft Office PowerPoint</Application>
  <PresentationFormat>Widescreen</PresentationFormat>
  <Paragraphs>162</Paragraphs>
  <Slides>25</Slides>
  <Notes>6</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25</vt:i4>
      </vt:variant>
    </vt:vector>
  </HeadingPairs>
  <TitlesOfParts>
    <vt:vector size="33" baseType="lpstr">
      <vt:lpstr>Arial</vt:lpstr>
      <vt:lpstr>Calibri</vt:lpstr>
      <vt:lpstr>GE Inspira Sans</vt:lpstr>
      <vt:lpstr>Noto Sans</vt:lpstr>
      <vt:lpstr>System Font Regular</vt:lpstr>
      <vt:lpstr>Wingdings</vt:lpstr>
      <vt:lpstr>Office Theme</vt:lpstr>
      <vt:lpstr>fhi-360-powerpoint-template-option-a-noto-sans-font</vt:lpstr>
      <vt:lpstr>4.10: Personal Branding and LinkedIn</vt:lpstr>
      <vt:lpstr>PowerPoint Presentation</vt:lpstr>
      <vt:lpstr>Session 4.10 Competency Connection</vt:lpstr>
      <vt:lpstr>What words come to mind when you think of these companies?</vt:lpstr>
      <vt:lpstr>What is a brand?</vt:lpstr>
      <vt:lpstr>Personal Branding – Why is it Important?</vt:lpstr>
      <vt:lpstr>How brands are promoted</vt:lpstr>
      <vt:lpstr>Defining your personal brand</vt:lpstr>
      <vt:lpstr>PowerPoint Presentation</vt:lpstr>
      <vt:lpstr>Complete the Brand Evaluation Survey</vt:lpstr>
      <vt:lpstr>Reflection Questions</vt:lpstr>
      <vt:lpstr>Creating a LinkedIn Profile</vt:lpstr>
      <vt:lpstr>LinkedIn</vt:lpstr>
      <vt:lpstr>Why should young people be on LinkedIn?</vt:lpstr>
      <vt:lpstr>Creating Your Profile</vt:lpstr>
      <vt:lpstr>Turn off notifications while you edit your profile</vt:lpstr>
      <vt:lpstr>1. Make a great first impression with a photo</vt:lpstr>
      <vt:lpstr>2. Your headline can showcase your specialty</vt:lpstr>
      <vt:lpstr>3. Express yourself and your skills in the summary</vt:lpstr>
      <vt:lpstr>Summary example</vt:lpstr>
      <vt:lpstr>How to write a strong summary</vt:lpstr>
      <vt:lpstr>4. Add relevant education and work experiences </vt:lpstr>
      <vt:lpstr>5. List relevant skills</vt:lpstr>
      <vt:lpstr>…but wait, there’s more?!</vt:lpstr>
      <vt:lpstr>Skill Builder Challenge: Profile Previews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24</cp:revision>
  <dcterms:created xsi:type="dcterms:W3CDTF">2023-03-21T16:04:53Z</dcterms:created>
  <dcterms:modified xsi:type="dcterms:W3CDTF">2026-05-18T18:42:14Z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